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0" r:id="rId2"/>
    <p:sldId id="320" r:id="rId3"/>
    <p:sldId id="326" r:id="rId4"/>
    <p:sldId id="327" r:id="rId5"/>
    <p:sldId id="328" r:id="rId6"/>
    <p:sldId id="324" r:id="rId7"/>
    <p:sldId id="330" r:id="rId8"/>
    <p:sldId id="341" r:id="rId9"/>
    <p:sldId id="342" r:id="rId10"/>
    <p:sldId id="331" r:id="rId11"/>
    <p:sldId id="332" r:id="rId12"/>
    <p:sldId id="333" r:id="rId13"/>
    <p:sldId id="334" r:id="rId14"/>
    <p:sldId id="335" r:id="rId15"/>
    <p:sldId id="336" r:id="rId16"/>
    <p:sldId id="321" r:id="rId17"/>
    <p:sldId id="323" r:id="rId18"/>
    <p:sldId id="325" r:id="rId19"/>
    <p:sldId id="322" r:id="rId20"/>
    <p:sldId id="337" r:id="rId21"/>
    <p:sldId id="338" r:id="rId22"/>
    <p:sldId id="339" r:id="rId23"/>
    <p:sldId id="340" r:id="rId24"/>
    <p:sldId id="343"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autoAdjust="0"/>
    <p:restoredTop sz="95850"/>
  </p:normalViewPr>
  <p:slideViewPr>
    <p:cSldViewPr snapToGrid="0">
      <p:cViewPr varScale="1">
        <p:scale>
          <a:sx n="62" d="100"/>
          <a:sy n="62" d="100"/>
        </p:scale>
        <p:origin x="1136" y="56"/>
      </p:cViewPr>
      <p:guideLst/>
    </p:cSldViewPr>
  </p:slideViewPr>
  <p:notesTextViewPr>
    <p:cViewPr>
      <p:scale>
        <a:sx n="1" d="1"/>
        <a:sy n="1" d="1"/>
      </p:scale>
      <p:origin x="0" y="0"/>
    </p:cViewPr>
  </p:notesTextViewPr>
  <p:sorterViewPr>
    <p:cViewPr varScale="1">
      <p:scale>
        <a:sx n="100" d="100"/>
        <a:sy n="100" d="100"/>
      </p:scale>
      <p:origin x="0" y="-41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Babu Doddy" userId="0e55781f-a759-4597-87a9-6dc49ffcbafe" providerId="ADAL" clId="{FF44821E-D3C6-4B6E-ACD1-15401AD2A6A4}"/>
    <pc:docChg chg="modSld">
      <pc:chgData name="Ram Babu Doddy" userId="0e55781f-a759-4597-87a9-6dc49ffcbafe" providerId="ADAL" clId="{FF44821E-D3C6-4B6E-ACD1-15401AD2A6A4}" dt="2022-01-13T04:36:35.278" v="6" actId="20577"/>
      <pc:docMkLst>
        <pc:docMk/>
      </pc:docMkLst>
      <pc:sldChg chg="modSp mod">
        <pc:chgData name="Ram Babu Doddy" userId="0e55781f-a759-4597-87a9-6dc49ffcbafe" providerId="ADAL" clId="{FF44821E-D3C6-4B6E-ACD1-15401AD2A6A4}" dt="2022-01-13T04:36:35.278" v="6" actId="20577"/>
        <pc:sldMkLst>
          <pc:docMk/>
          <pc:sldMk cId="1529367056" sldId="280"/>
        </pc:sldMkLst>
        <pc:spChg chg="mod">
          <ac:chgData name="Ram Babu Doddy" userId="0e55781f-a759-4597-87a9-6dc49ffcbafe" providerId="ADAL" clId="{FF44821E-D3C6-4B6E-ACD1-15401AD2A6A4}" dt="2022-01-13T04:36:35.278" v="6" actId="20577"/>
          <ac:spMkLst>
            <pc:docMk/>
            <pc:sldMk cId="1529367056" sldId="280"/>
            <ac:spMk id="5" creationId="{00000000-0000-0000-0000-000000000000}"/>
          </ac:spMkLst>
        </pc:spChg>
      </pc:sldChg>
    </pc:docChg>
  </pc:docChgLst>
  <pc:docChgLst>
    <pc:chgData name="Ram Babu Doddy" userId="0e55781f-a759-4597-87a9-6dc49ffcbafe" providerId="ADAL" clId="{E47A57FD-D44B-4C40-B0AB-EF910FDD2923}"/>
    <pc:docChg chg="modSld">
      <pc:chgData name="Ram Babu Doddy" userId="0e55781f-a759-4597-87a9-6dc49ffcbafe" providerId="ADAL" clId="{E47A57FD-D44B-4C40-B0AB-EF910FDD2923}" dt="2021-11-16T13:03:39.025" v="0"/>
      <pc:docMkLst>
        <pc:docMk/>
      </pc:docMkLst>
      <pc:sldChg chg="modSp mod">
        <pc:chgData name="Ram Babu Doddy" userId="0e55781f-a759-4597-87a9-6dc49ffcbafe" providerId="ADAL" clId="{E47A57FD-D44B-4C40-B0AB-EF910FDD2923}" dt="2021-11-16T13:03:39.025" v="0"/>
        <pc:sldMkLst>
          <pc:docMk/>
          <pc:sldMk cId="1529367056" sldId="280"/>
        </pc:sldMkLst>
        <pc:spChg chg="mod">
          <ac:chgData name="Ram Babu Doddy" userId="0e55781f-a759-4597-87a9-6dc49ffcbafe" providerId="ADAL" clId="{E47A57FD-D44B-4C40-B0AB-EF910FDD2923}" dt="2021-11-16T13:03:39.025" v="0"/>
          <ac:spMkLst>
            <pc:docMk/>
            <pc:sldMk cId="1529367056" sldId="280"/>
            <ac:spMk id="2" creationId="{00000000-0000-0000-0000-000000000000}"/>
          </ac:spMkLst>
        </pc:spChg>
      </pc:sldChg>
    </pc:docChg>
  </pc:docChgLst>
  <pc:docChgLst>
    <pc:chgData name="Ram Babu Doddy" userId="0e55781f-a759-4597-87a9-6dc49ffcbafe" providerId="ADAL" clId="{C9180CA6-B7CF-47C2-8B5C-BA11C1C34A21}"/>
    <pc:docChg chg="modSld">
      <pc:chgData name="Ram Babu Doddy" userId="0e55781f-a759-4597-87a9-6dc49ffcbafe" providerId="ADAL" clId="{C9180CA6-B7CF-47C2-8B5C-BA11C1C34A21}" dt="2021-08-11T13:49:44.265" v="8" actId="1076"/>
      <pc:docMkLst>
        <pc:docMk/>
      </pc:docMkLst>
      <pc:sldChg chg="modSp mod">
        <pc:chgData name="Ram Babu Doddy" userId="0e55781f-a759-4597-87a9-6dc49ffcbafe" providerId="ADAL" clId="{C9180CA6-B7CF-47C2-8B5C-BA11C1C34A21}" dt="2021-08-11T13:48:08.496" v="6" actId="14100"/>
        <pc:sldMkLst>
          <pc:docMk/>
          <pc:sldMk cId="86566079" sldId="331"/>
        </pc:sldMkLst>
        <pc:spChg chg="mod">
          <ac:chgData name="Ram Babu Doddy" userId="0e55781f-a759-4597-87a9-6dc49ffcbafe" providerId="ADAL" clId="{C9180CA6-B7CF-47C2-8B5C-BA11C1C34A21}" dt="2021-08-11T13:48:08.496" v="6" actId="14100"/>
          <ac:spMkLst>
            <pc:docMk/>
            <pc:sldMk cId="86566079" sldId="331"/>
            <ac:spMk id="6" creationId="{5708AF1A-3223-47C1-AFA7-B76C9F7663B8}"/>
          </ac:spMkLst>
        </pc:spChg>
      </pc:sldChg>
      <pc:sldChg chg="modSp mod">
        <pc:chgData name="Ram Babu Doddy" userId="0e55781f-a759-4597-87a9-6dc49ffcbafe" providerId="ADAL" clId="{C9180CA6-B7CF-47C2-8B5C-BA11C1C34A21}" dt="2021-08-11T13:49:44.265" v="8" actId="1076"/>
        <pc:sldMkLst>
          <pc:docMk/>
          <pc:sldMk cId="2776136059" sldId="332"/>
        </pc:sldMkLst>
        <pc:spChg chg="mod">
          <ac:chgData name="Ram Babu Doddy" userId="0e55781f-a759-4597-87a9-6dc49ffcbafe" providerId="ADAL" clId="{C9180CA6-B7CF-47C2-8B5C-BA11C1C34A21}" dt="2021-08-11T13:49:42.044" v="7" actId="1076"/>
          <ac:spMkLst>
            <pc:docMk/>
            <pc:sldMk cId="2776136059" sldId="332"/>
            <ac:spMk id="6" creationId="{F54F6560-2A70-4A63-8239-8C136DAA5855}"/>
          </ac:spMkLst>
        </pc:spChg>
        <pc:picChg chg="mod">
          <ac:chgData name="Ram Babu Doddy" userId="0e55781f-a759-4597-87a9-6dc49ffcbafe" providerId="ADAL" clId="{C9180CA6-B7CF-47C2-8B5C-BA11C1C34A21}" dt="2021-08-11T13:49:44.265" v="8" actId="1076"/>
          <ac:picMkLst>
            <pc:docMk/>
            <pc:sldMk cId="2776136059" sldId="332"/>
            <ac:picMk id="5" creationId="{D3D0BEA9-59C6-4738-AC6C-92E37509AD88}"/>
          </ac:picMkLst>
        </pc:picChg>
      </pc:sldChg>
      <pc:sldChg chg="modSp mod">
        <pc:chgData name="Ram Babu Doddy" userId="0e55781f-a759-4597-87a9-6dc49ffcbafe" providerId="ADAL" clId="{C9180CA6-B7CF-47C2-8B5C-BA11C1C34A21}" dt="2021-08-11T13:39:55.855" v="2" actId="20577"/>
        <pc:sldMkLst>
          <pc:docMk/>
          <pc:sldMk cId="105971782" sldId="337"/>
        </pc:sldMkLst>
        <pc:spChg chg="mod">
          <ac:chgData name="Ram Babu Doddy" userId="0e55781f-a759-4597-87a9-6dc49ffcbafe" providerId="ADAL" clId="{C9180CA6-B7CF-47C2-8B5C-BA11C1C34A21}" dt="2021-08-11T13:39:55.855" v="2" actId="20577"/>
          <ac:spMkLst>
            <pc:docMk/>
            <pc:sldMk cId="105971782" sldId="337"/>
            <ac:spMk id="12" creationId="{870005F1-06FE-44D8-B13F-78B88836437C}"/>
          </ac:spMkLst>
        </pc:spChg>
      </pc:sldChg>
      <pc:sldChg chg="modSp mod">
        <pc:chgData name="Ram Babu Doddy" userId="0e55781f-a759-4597-87a9-6dc49ffcbafe" providerId="ADAL" clId="{C9180CA6-B7CF-47C2-8B5C-BA11C1C34A21}" dt="2021-08-11T13:41:32.141" v="5" actId="20577"/>
        <pc:sldMkLst>
          <pc:docMk/>
          <pc:sldMk cId="1077398305" sldId="338"/>
        </pc:sldMkLst>
        <pc:spChg chg="mod">
          <ac:chgData name="Ram Babu Doddy" userId="0e55781f-a759-4597-87a9-6dc49ffcbafe" providerId="ADAL" clId="{C9180CA6-B7CF-47C2-8B5C-BA11C1C34A21}" dt="2021-08-11T13:41:32.141" v="5" actId="20577"/>
          <ac:spMkLst>
            <pc:docMk/>
            <pc:sldMk cId="1077398305" sldId="338"/>
            <ac:spMk id="7" creationId="{CB491625-9763-4C84-824C-051B7F26E2EC}"/>
          </ac:spMkLst>
        </pc:spChg>
      </pc:sldChg>
    </pc:docChg>
  </pc:docChgLst>
  <pc:docChgLst>
    <pc:chgData name="Ram Babu Doddy" userId="0e55781f-a759-4597-87a9-6dc49ffcbafe" providerId="ADAL" clId="{33806A91-62D8-47F9-927C-2E5B0FDBA8BB}"/>
    <pc:docChg chg="custSel modSld">
      <pc:chgData name="Ram Babu Doddy" userId="0e55781f-a759-4597-87a9-6dc49ffcbafe" providerId="ADAL" clId="{33806A91-62D8-47F9-927C-2E5B0FDBA8BB}" dt="2021-11-15T03:51:17.371" v="16" actId="20577"/>
      <pc:docMkLst>
        <pc:docMk/>
      </pc:docMkLst>
      <pc:sldChg chg="addSp delSp modSp mod">
        <pc:chgData name="Ram Babu Doddy" userId="0e55781f-a759-4597-87a9-6dc49ffcbafe" providerId="ADAL" clId="{33806A91-62D8-47F9-927C-2E5B0FDBA8BB}" dt="2021-11-15T03:51:17.371" v="16" actId="20577"/>
        <pc:sldMkLst>
          <pc:docMk/>
          <pc:sldMk cId="1529367056" sldId="280"/>
        </pc:sldMkLst>
        <pc:spChg chg="del">
          <ac:chgData name="Ram Babu Doddy" userId="0e55781f-a759-4597-87a9-6dc49ffcbafe" providerId="ADAL" clId="{33806A91-62D8-47F9-927C-2E5B0FDBA8BB}" dt="2021-11-15T03:51:06.410" v="11" actId="478"/>
          <ac:spMkLst>
            <pc:docMk/>
            <pc:sldMk cId="1529367056" sldId="280"/>
            <ac:spMk id="4" creationId="{64A8EE7E-BCC5-42D1-8739-AB26C8A1A675}"/>
          </ac:spMkLst>
        </pc:spChg>
        <pc:spChg chg="mod">
          <ac:chgData name="Ram Babu Doddy" userId="0e55781f-a759-4597-87a9-6dc49ffcbafe" providerId="ADAL" clId="{33806A91-62D8-47F9-927C-2E5B0FDBA8BB}" dt="2021-11-15T03:50:33.058" v="10" actId="14100"/>
          <ac:spMkLst>
            <pc:docMk/>
            <pc:sldMk cId="1529367056" sldId="280"/>
            <ac:spMk id="5" creationId="{00000000-0000-0000-0000-000000000000}"/>
          </ac:spMkLst>
        </pc:spChg>
        <pc:spChg chg="add del mod">
          <ac:chgData name="Ram Babu Doddy" userId="0e55781f-a759-4597-87a9-6dc49ffcbafe" providerId="ADAL" clId="{33806A91-62D8-47F9-927C-2E5B0FDBA8BB}" dt="2021-11-15T03:51:10.136" v="13" actId="478"/>
          <ac:spMkLst>
            <pc:docMk/>
            <pc:sldMk cId="1529367056" sldId="280"/>
            <ac:spMk id="6" creationId="{8C6EAD23-CD81-4657-B3EB-A72EE27DB409}"/>
          </ac:spMkLst>
        </pc:spChg>
        <pc:spChg chg="add mod">
          <ac:chgData name="Ram Babu Doddy" userId="0e55781f-a759-4597-87a9-6dc49ffcbafe" providerId="ADAL" clId="{33806A91-62D8-47F9-927C-2E5B0FDBA8BB}" dt="2021-11-15T03:51:17.371" v="16" actId="20577"/>
          <ac:spMkLst>
            <pc:docMk/>
            <pc:sldMk cId="1529367056" sldId="280"/>
            <ac:spMk id="7" creationId="{B2A17DE9-1371-4828-AFF5-3F8F2E883D54}"/>
          </ac:spMkLst>
        </pc:spChg>
      </pc:sldChg>
    </pc:docChg>
  </pc:docChgLst>
  <pc:docChgLst>
    <pc:chgData name="Ram Babu Doddy" userId="0e55781f-a759-4597-87a9-6dc49ffcbafe" providerId="ADAL" clId="{B65B3C37-7FED-4D96-9EAA-0C55F447655F}"/>
    <pc:docChg chg="undo custSel addSld delSld modSld sldOrd">
      <pc:chgData name="Ram Babu Doddy" userId="0e55781f-a759-4597-87a9-6dc49ffcbafe" providerId="ADAL" clId="{B65B3C37-7FED-4D96-9EAA-0C55F447655F}" dt="2021-05-07T13:27:19.530" v="1530" actId="14100"/>
      <pc:docMkLst>
        <pc:docMk/>
      </pc:docMkLst>
      <pc:sldChg chg="addSp delSp modSp mod">
        <pc:chgData name="Ram Babu Doddy" userId="0e55781f-a759-4597-87a9-6dc49ffcbafe" providerId="ADAL" clId="{B65B3C37-7FED-4D96-9EAA-0C55F447655F}" dt="2021-05-07T13:27:19.530" v="1530" actId="14100"/>
        <pc:sldMkLst>
          <pc:docMk/>
          <pc:sldMk cId="1529367056" sldId="280"/>
        </pc:sldMkLst>
        <pc:spChg chg="add mod">
          <ac:chgData name="Ram Babu Doddy" userId="0e55781f-a759-4597-87a9-6dc49ffcbafe" providerId="ADAL" clId="{B65B3C37-7FED-4D96-9EAA-0C55F447655F}" dt="2021-05-07T13:27:19.530" v="1530" actId="14100"/>
          <ac:spMkLst>
            <pc:docMk/>
            <pc:sldMk cId="1529367056" sldId="280"/>
            <ac:spMk id="4" creationId="{64A8EE7E-BCC5-42D1-8739-AB26C8A1A675}"/>
          </ac:spMkLst>
        </pc:spChg>
        <pc:spChg chg="mod">
          <ac:chgData name="Ram Babu Doddy" userId="0e55781f-a759-4597-87a9-6dc49ffcbafe" providerId="ADAL" clId="{B65B3C37-7FED-4D96-9EAA-0C55F447655F}" dt="2021-04-26T09:43:14.848" v="9" actId="20577"/>
          <ac:spMkLst>
            <pc:docMk/>
            <pc:sldMk cId="1529367056" sldId="280"/>
            <ac:spMk id="5" creationId="{00000000-0000-0000-0000-000000000000}"/>
          </ac:spMkLst>
        </pc:spChg>
        <pc:spChg chg="del">
          <ac:chgData name="Ram Babu Doddy" userId="0e55781f-a759-4597-87a9-6dc49ffcbafe" providerId="ADAL" clId="{B65B3C37-7FED-4D96-9EAA-0C55F447655F}" dt="2021-05-02T16:15:28.387" v="1074" actId="478"/>
          <ac:spMkLst>
            <pc:docMk/>
            <pc:sldMk cId="1529367056" sldId="280"/>
            <ac:spMk id="6" creationId="{00000000-0000-0000-0000-000000000000}"/>
          </ac:spMkLst>
        </pc:spChg>
      </pc:sldChg>
      <pc:sldChg chg="del">
        <pc:chgData name="Ram Babu Doddy" userId="0e55781f-a759-4597-87a9-6dc49ffcbafe" providerId="ADAL" clId="{B65B3C37-7FED-4D96-9EAA-0C55F447655F}" dt="2021-04-26T09:42:56.302" v="0" actId="47"/>
        <pc:sldMkLst>
          <pc:docMk/>
          <pc:sldMk cId="3662892076" sldId="285"/>
        </pc:sldMkLst>
      </pc:sldChg>
      <pc:sldChg chg="del">
        <pc:chgData name="Ram Babu Doddy" userId="0e55781f-a759-4597-87a9-6dc49ffcbafe" providerId="ADAL" clId="{B65B3C37-7FED-4D96-9EAA-0C55F447655F}" dt="2021-04-26T09:42:56.302" v="0" actId="47"/>
        <pc:sldMkLst>
          <pc:docMk/>
          <pc:sldMk cId="642097623" sldId="306"/>
        </pc:sldMkLst>
      </pc:sldChg>
      <pc:sldChg chg="del">
        <pc:chgData name="Ram Babu Doddy" userId="0e55781f-a759-4597-87a9-6dc49ffcbafe" providerId="ADAL" clId="{B65B3C37-7FED-4D96-9EAA-0C55F447655F}" dt="2021-04-26T09:42:56.302" v="0" actId="47"/>
        <pc:sldMkLst>
          <pc:docMk/>
          <pc:sldMk cId="3760137574" sldId="307"/>
        </pc:sldMkLst>
      </pc:sldChg>
      <pc:sldChg chg="del">
        <pc:chgData name="Ram Babu Doddy" userId="0e55781f-a759-4597-87a9-6dc49ffcbafe" providerId="ADAL" clId="{B65B3C37-7FED-4D96-9EAA-0C55F447655F}" dt="2021-04-26T09:42:56.302" v="0" actId="47"/>
        <pc:sldMkLst>
          <pc:docMk/>
          <pc:sldMk cId="796292929" sldId="308"/>
        </pc:sldMkLst>
      </pc:sldChg>
      <pc:sldChg chg="modSp mod">
        <pc:chgData name="Ram Babu Doddy" userId="0e55781f-a759-4597-87a9-6dc49ffcbafe" providerId="ADAL" clId="{B65B3C37-7FED-4D96-9EAA-0C55F447655F}" dt="2021-05-03T03:35:40.094" v="1119"/>
        <pc:sldMkLst>
          <pc:docMk/>
          <pc:sldMk cId="99235931" sldId="320"/>
        </pc:sldMkLst>
        <pc:spChg chg="mod">
          <ac:chgData name="Ram Babu Doddy" userId="0e55781f-a759-4597-87a9-6dc49ffcbafe" providerId="ADAL" clId="{B65B3C37-7FED-4D96-9EAA-0C55F447655F}" dt="2021-05-03T03:35:40.094" v="1119"/>
          <ac:spMkLst>
            <pc:docMk/>
            <pc:sldMk cId="99235931" sldId="320"/>
            <ac:spMk id="2" creationId="{00000000-0000-0000-0000-000000000000}"/>
          </ac:spMkLst>
        </pc:spChg>
      </pc:sldChg>
      <pc:sldChg chg="addSp delSp modSp new mod ord">
        <pc:chgData name="Ram Babu Doddy" userId="0e55781f-a759-4597-87a9-6dc49ffcbafe" providerId="ADAL" clId="{B65B3C37-7FED-4D96-9EAA-0C55F447655F}" dt="2021-05-03T05:35:43.692" v="1471" actId="1076"/>
        <pc:sldMkLst>
          <pc:docMk/>
          <pc:sldMk cId="3101663258" sldId="321"/>
        </pc:sldMkLst>
        <pc:spChg chg="del mod">
          <ac:chgData name="Ram Babu Doddy" userId="0e55781f-a759-4597-87a9-6dc49ffcbafe" providerId="ADAL" clId="{B65B3C37-7FED-4D96-9EAA-0C55F447655F}" dt="2021-05-03T05:33:59.683" v="1405" actId="478"/>
          <ac:spMkLst>
            <pc:docMk/>
            <pc:sldMk cId="3101663258" sldId="321"/>
            <ac:spMk id="2" creationId="{CEFC1A26-FE43-4B63-A19E-997EE9F39DFB}"/>
          </ac:spMkLst>
        </pc:spChg>
        <pc:spChg chg="mod">
          <ac:chgData name="Ram Babu Doddy" userId="0e55781f-a759-4597-87a9-6dc49ffcbafe" providerId="ADAL" clId="{B65B3C37-7FED-4D96-9EAA-0C55F447655F}" dt="2021-04-26T13:15:50.912" v="67" actId="20577"/>
          <ac:spMkLst>
            <pc:docMk/>
            <pc:sldMk cId="3101663258" sldId="321"/>
            <ac:spMk id="3" creationId="{9C3B7618-24EC-4D9E-BD84-3A67248E15B5}"/>
          </ac:spMkLst>
        </pc:spChg>
        <pc:spChg chg="add mod">
          <ac:chgData name="Ram Babu Doddy" userId="0e55781f-a759-4597-87a9-6dc49ffcbafe" providerId="ADAL" clId="{B65B3C37-7FED-4D96-9EAA-0C55F447655F}" dt="2021-05-03T05:34:05.046" v="1408" actId="14100"/>
          <ac:spMkLst>
            <pc:docMk/>
            <pc:sldMk cId="3101663258" sldId="321"/>
            <ac:spMk id="5" creationId="{D42CEF52-259A-404F-B746-01658486E667}"/>
          </ac:spMkLst>
        </pc:spChg>
        <pc:spChg chg="add mod">
          <ac:chgData name="Ram Babu Doddy" userId="0e55781f-a759-4597-87a9-6dc49ffcbafe" providerId="ADAL" clId="{B65B3C37-7FED-4D96-9EAA-0C55F447655F}" dt="2021-05-03T05:35:43.692" v="1471" actId="1076"/>
          <ac:spMkLst>
            <pc:docMk/>
            <pc:sldMk cId="3101663258" sldId="321"/>
            <ac:spMk id="6" creationId="{B7727CA5-D8CF-44D7-A159-2A3B19E9ACD5}"/>
          </ac:spMkLst>
        </pc:spChg>
        <pc:spChg chg="add mod">
          <ac:chgData name="Ram Babu Doddy" userId="0e55781f-a759-4597-87a9-6dc49ffcbafe" providerId="ADAL" clId="{B65B3C37-7FED-4D96-9EAA-0C55F447655F}" dt="2021-05-03T05:34:55.635" v="1446" actId="1076"/>
          <ac:spMkLst>
            <pc:docMk/>
            <pc:sldMk cId="3101663258" sldId="321"/>
            <ac:spMk id="7" creationId="{6C3686B7-AEC2-4855-A3CA-007F9D28ECB3}"/>
          </ac:spMkLst>
        </pc:spChg>
        <pc:spChg chg="add mod">
          <ac:chgData name="Ram Babu Doddy" userId="0e55781f-a759-4597-87a9-6dc49ffcbafe" providerId="ADAL" clId="{B65B3C37-7FED-4D96-9EAA-0C55F447655F}" dt="2021-05-03T05:35:36.663" v="1470" actId="14100"/>
          <ac:spMkLst>
            <pc:docMk/>
            <pc:sldMk cId="3101663258" sldId="321"/>
            <ac:spMk id="8" creationId="{216D5684-733A-4B4C-BB15-CD4E3DE05780}"/>
          </ac:spMkLst>
        </pc:spChg>
      </pc:sldChg>
      <pc:sldChg chg="del">
        <pc:chgData name="Ram Babu Doddy" userId="0e55781f-a759-4597-87a9-6dc49ffcbafe" providerId="ADAL" clId="{B65B3C37-7FED-4D96-9EAA-0C55F447655F}" dt="2021-04-26T09:42:56.302" v="0" actId="47"/>
        <pc:sldMkLst>
          <pc:docMk/>
          <pc:sldMk cId="3837334595" sldId="321"/>
        </pc:sldMkLst>
      </pc:sldChg>
      <pc:sldChg chg="del">
        <pc:chgData name="Ram Babu Doddy" userId="0e55781f-a759-4597-87a9-6dc49ffcbafe" providerId="ADAL" clId="{B65B3C37-7FED-4D96-9EAA-0C55F447655F}" dt="2021-04-26T09:42:56.302" v="0" actId="47"/>
        <pc:sldMkLst>
          <pc:docMk/>
          <pc:sldMk cId="2541316800" sldId="322"/>
        </pc:sldMkLst>
      </pc:sldChg>
      <pc:sldChg chg="addSp delSp modSp new mod ord">
        <pc:chgData name="Ram Babu Doddy" userId="0e55781f-a759-4597-87a9-6dc49ffcbafe" providerId="ADAL" clId="{B65B3C37-7FED-4D96-9EAA-0C55F447655F}" dt="2021-05-03T05:39:10.486" v="1472" actId="14100"/>
        <pc:sldMkLst>
          <pc:docMk/>
          <pc:sldMk cId="3552279022" sldId="322"/>
        </pc:sldMkLst>
        <pc:spChg chg="del">
          <ac:chgData name="Ram Babu Doddy" userId="0e55781f-a759-4597-87a9-6dc49ffcbafe" providerId="ADAL" clId="{B65B3C37-7FED-4D96-9EAA-0C55F447655F}" dt="2021-04-27T11:03:42.499" v="69" actId="478"/>
          <ac:spMkLst>
            <pc:docMk/>
            <pc:sldMk cId="3552279022" sldId="322"/>
            <ac:spMk id="2" creationId="{731334D9-86AA-462A-8083-255A9625DDED}"/>
          </ac:spMkLst>
        </pc:spChg>
        <pc:spChg chg="mod">
          <ac:chgData name="Ram Babu Doddy" userId="0e55781f-a759-4597-87a9-6dc49ffcbafe" providerId="ADAL" clId="{B65B3C37-7FED-4D96-9EAA-0C55F447655F}" dt="2021-05-03T04:47:45.402" v="1160" actId="20577"/>
          <ac:spMkLst>
            <pc:docMk/>
            <pc:sldMk cId="3552279022" sldId="322"/>
            <ac:spMk id="3" creationId="{F589B398-34B2-4965-A4D3-8DC685BB3F9E}"/>
          </ac:spMkLst>
        </pc:spChg>
        <pc:spChg chg="add mod">
          <ac:chgData name="Ram Babu Doddy" userId="0e55781f-a759-4597-87a9-6dc49ffcbafe" providerId="ADAL" clId="{B65B3C37-7FED-4D96-9EAA-0C55F447655F}" dt="2021-05-03T04:43:57.773" v="1128" actId="5793"/>
          <ac:spMkLst>
            <pc:docMk/>
            <pc:sldMk cId="3552279022" sldId="322"/>
            <ac:spMk id="5" creationId="{7E76DFB1-78E7-4790-9337-1B7F3790D0CA}"/>
          </ac:spMkLst>
        </pc:spChg>
        <pc:graphicFrameChg chg="add del mod modGraphic">
          <ac:chgData name="Ram Babu Doddy" userId="0e55781f-a759-4597-87a9-6dc49ffcbafe" providerId="ADAL" clId="{B65B3C37-7FED-4D96-9EAA-0C55F447655F}" dt="2021-04-27T11:04:15.299" v="77" actId="478"/>
          <ac:graphicFrameMkLst>
            <pc:docMk/>
            <pc:sldMk cId="3552279022" sldId="322"/>
            <ac:graphicFrameMk id="5" creationId="{693D2ABF-26F8-40D2-88D8-ED63C205EF15}"/>
          </ac:graphicFrameMkLst>
        </pc:graphicFrameChg>
        <pc:picChg chg="add mod">
          <ac:chgData name="Ram Babu Doddy" userId="0e55781f-a759-4597-87a9-6dc49ffcbafe" providerId="ADAL" clId="{B65B3C37-7FED-4D96-9EAA-0C55F447655F}" dt="2021-05-03T05:39:10.486" v="1472" actId="14100"/>
          <ac:picMkLst>
            <pc:docMk/>
            <pc:sldMk cId="3552279022" sldId="322"/>
            <ac:picMk id="2" creationId="{30288D45-49EE-4CFA-97B0-8A600D5B5420}"/>
          </ac:picMkLst>
        </pc:picChg>
      </pc:sldChg>
      <pc:sldChg chg="del">
        <pc:chgData name="Ram Babu Doddy" userId="0e55781f-a759-4597-87a9-6dc49ffcbafe" providerId="ADAL" clId="{B65B3C37-7FED-4D96-9EAA-0C55F447655F}" dt="2021-04-26T09:42:56.302" v="0" actId="47"/>
        <pc:sldMkLst>
          <pc:docMk/>
          <pc:sldMk cId="2384396055" sldId="323"/>
        </pc:sldMkLst>
      </pc:sldChg>
      <pc:sldChg chg="addSp delSp modSp new mod ord modAnim">
        <pc:chgData name="Ram Babu Doddy" userId="0e55781f-a759-4597-87a9-6dc49ffcbafe" providerId="ADAL" clId="{B65B3C37-7FED-4D96-9EAA-0C55F447655F}" dt="2021-05-02T16:01:23.227" v="937"/>
        <pc:sldMkLst>
          <pc:docMk/>
          <pc:sldMk cId="3341328288" sldId="323"/>
        </pc:sldMkLst>
        <pc:spChg chg="del">
          <ac:chgData name="Ram Babu Doddy" userId="0e55781f-a759-4597-87a9-6dc49ffcbafe" providerId="ADAL" clId="{B65B3C37-7FED-4D96-9EAA-0C55F447655F}" dt="2021-04-27T11:08:18.450" v="81" actId="478"/>
          <ac:spMkLst>
            <pc:docMk/>
            <pc:sldMk cId="3341328288" sldId="323"/>
            <ac:spMk id="2" creationId="{02DB717F-0E00-465A-9688-4EE67CF10E3C}"/>
          </ac:spMkLst>
        </pc:spChg>
        <pc:spChg chg="add mod">
          <ac:chgData name="Ram Babu Doddy" userId="0e55781f-a759-4597-87a9-6dc49ffcbafe" providerId="ADAL" clId="{B65B3C37-7FED-4D96-9EAA-0C55F447655F}" dt="2021-05-02T16:00:06.463" v="923" actId="14100"/>
          <ac:spMkLst>
            <pc:docMk/>
            <pc:sldMk cId="3341328288" sldId="323"/>
            <ac:spMk id="2" creationId="{C9FD9A3B-FDFB-4FD8-9A6F-16A53E6686B8}"/>
          </ac:spMkLst>
        </pc:spChg>
        <pc:spChg chg="mod">
          <ac:chgData name="Ram Babu Doddy" userId="0e55781f-a759-4597-87a9-6dc49ffcbafe" providerId="ADAL" clId="{B65B3C37-7FED-4D96-9EAA-0C55F447655F}" dt="2021-05-02T15:55:23.131" v="870" actId="20577"/>
          <ac:spMkLst>
            <pc:docMk/>
            <pc:sldMk cId="3341328288" sldId="323"/>
            <ac:spMk id="3" creationId="{B56B7D79-8387-4B2E-AC5F-AAAA6955F3E4}"/>
          </ac:spMkLst>
        </pc:spChg>
        <pc:spChg chg="add mod">
          <ac:chgData name="Ram Babu Doddy" userId="0e55781f-a759-4597-87a9-6dc49ffcbafe" providerId="ADAL" clId="{B65B3C37-7FED-4D96-9EAA-0C55F447655F}" dt="2021-05-02T15:55:11.507" v="868" actId="14100"/>
          <ac:spMkLst>
            <pc:docMk/>
            <pc:sldMk cId="3341328288" sldId="323"/>
            <ac:spMk id="5" creationId="{8213E9AD-3C43-4135-8B23-C11FCFE4C4F1}"/>
          </ac:spMkLst>
        </pc:spChg>
        <pc:spChg chg="add mod">
          <ac:chgData name="Ram Babu Doddy" userId="0e55781f-a759-4597-87a9-6dc49ffcbafe" providerId="ADAL" clId="{B65B3C37-7FED-4D96-9EAA-0C55F447655F}" dt="2021-05-02T16:00:58.321" v="932" actId="1076"/>
          <ac:spMkLst>
            <pc:docMk/>
            <pc:sldMk cId="3341328288" sldId="323"/>
            <ac:spMk id="8" creationId="{5F8181DF-3193-4B6C-BD07-A47C908916E4}"/>
          </ac:spMkLst>
        </pc:spChg>
        <pc:picChg chg="add mod">
          <ac:chgData name="Ram Babu Doddy" userId="0e55781f-a759-4597-87a9-6dc49ffcbafe" providerId="ADAL" clId="{B65B3C37-7FED-4D96-9EAA-0C55F447655F}" dt="2021-04-27T11:32:24.925" v="143" actId="1076"/>
          <ac:picMkLst>
            <pc:docMk/>
            <pc:sldMk cId="3341328288" sldId="323"/>
            <ac:picMk id="7" creationId="{6A5559C5-034B-463F-8FC9-96C66E333699}"/>
          </ac:picMkLst>
        </pc:picChg>
        <pc:picChg chg="add mod">
          <ac:chgData name="Ram Babu Doddy" userId="0e55781f-a759-4597-87a9-6dc49ffcbafe" providerId="ADAL" clId="{B65B3C37-7FED-4D96-9EAA-0C55F447655F}" dt="2021-04-27T11:32:22.379" v="142" actId="14100"/>
          <ac:picMkLst>
            <pc:docMk/>
            <pc:sldMk cId="3341328288" sldId="323"/>
            <ac:picMk id="9" creationId="{40E157B0-6D8A-4203-8323-67AC361ECCB2}"/>
          </ac:picMkLst>
        </pc:picChg>
      </pc:sldChg>
      <pc:sldChg chg="del">
        <pc:chgData name="Ram Babu Doddy" userId="0e55781f-a759-4597-87a9-6dc49ffcbafe" providerId="ADAL" clId="{B65B3C37-7FED-4D96-9EAA-0C55F447655F}" dt="2021-04-26T09:42:56.302" v="0" actId="47"/>
        <pc:sldMkLst>
          <pc:docMk/>
          <pc:sldMk cId="1603382132" sldId="324"/>
        </pc:sldMkLst>
      </pc:sldChg>
      <pc:sldChg chg="addSp delSp modSp new mod">
        <pc:chgData name="Ram Babu Doddy" userId="0e55781f-a759-4597-87a9-6dc49ffcbafe" providerId="ADAL" clId="{B65B3C37-7FED-4D96-9EAA-0C55F447655F}" dt="2021-05-02T15:19:35.734" v="736" actId="20577"/>
        <pc:sldMkLst>
          <pc:docMk/>
          <pc:sldMk cId="1879292397" sldId="324"/>
        </pc:sldMkLst>
        <pc:spChg chg="del">
          <ac:chgData name="Ram Babu Doddy" userId="0e55781f-a759-4597-87a9-6dc49ffcbafe" providerId="ADAL" clId="{B65B3C37-7FED-4D96-9EAA-0C55F447655F}" dt="2021-05-02T15:18:12.366" v="672" actId="478"/>
          <ac:spMkLst>
            <pc:docMk/>
            <pc:sldMk cId="1879292397" sldId="324"/>
            <ac:spMk id="2" creationId="{9D0B1ADD-747C-4D9E-BED6-DBA3906F3D55}"/>
          </ac:spMkLst>
        </pc:spChg>
        <pc:spChg chg="mod">
          <ac:chgData name="Ram Babu Doddy" userId="0e55781f-a759-4597-87a9-6dc49ffcbafe" providerId="ADAL" clId="{B65B3C37-7FED-4D96-9EAA-0C55F447655F}" dt="2021-05-02T15:19:35.734" v="736" actId="20577"/>
          <ac:spMkLst>
            <pc:docMk/>
            <pc:sldMk cId="1879292397" sldId="324"/>
            <ac:spMk id="3" creationId="{EFB0143F-E48B-4488-A23F-A6C30550B569}"/>
          </ac:spMkLst>
        </pc:spChg>
        <pc:picChg chg="add mod">
          <ac:chgData name="Ram Babu Doddy" userId="0e55781f-a759-4597-87a9-6dc49ffcbafe" providerId="ADAL" clId="{B65B3C37-7FED-4D96-9EAA-0C55F447655F}" dt="2021-05-02T15:18:15.830" v="674" actId="14100"/>
          <ac:picMkLst>
            <pc:docMk/>
            <pc:sldMk cId="1879292397" sldId="324"/>
            <ac:picMk id="5" creationId="{F0614720-DFD3-48E1-885E-F6C56C9C4F1F}"/>
          </ac:picMkLst>
        </pc:picChg>
      </pc:sldChg>
      <pc:sldChg chg="addSp delSp modSp new mod ord modAnim">
        <pc:chgData name="Ram Babu Doddy" userId="0e55781f-a759-4597-87a9-6dc49ffcbafe" providerId="ADAL" clId="{B65B3C37-7FED-4D96-9EAA-0C55F447655F}" dt="2021-05-02T15:59:38.384" v="919" actId="14100"/>
        <pc:sldMkLst>
          <pc:docMk/>
          <pc:sldMk cId="852106562" sldId="325"/>
        </pc:sldMkLst>
        <pc:spChg chg="del">
          <ac:chgData name="Ram Babu Doddy" userId="0e55781f-a759-4597-87a9-6dc49ffcbafe" providerId="ADAL" clId="{B65B3C37-7FED-4D96-9EAA-0C55F447655F}" dt="2021-04-28T10:41:08.365" v="165" actId="478"/>
          <ac:spMkLst>
            <pc:docMk/>
            <pc:sldMk cId="852106562" sldId="325"/>
            <ac:spMk id="2" creationId="{E32CB179-4B99-4EC4-87F1-273BDA59383B}"/>
          </ac:spMkLst>
        </pc:spChg>
        <pc:spChg chg="add mod">
          <ac:chgData name="Ram Babu Doddy" userId="0e55781f-a759-4597-87a9-6dc49ffcbafe" providerId="ADAL" clId="{B65B3C37-7FED-4D96-9EAA-0C55F447655F}" dt="2021-05-02T15:59:38.384" v="919" actId="14100"/>
          <ac:spMkLst>
            <pc:docMk/>
            <pc:sldMk cId="852106562" sldId="325"/>
            <ac:spMk id="2" creationId="{EC73A871-D6CF-46C8-BF59-27CEF1DDCAEF}"/>
          </ac:spMkLst>
        </pc:spChg>
        <pc:spChg chg="mod">
          <ac:chgData name="Ram Babu Doddy" userId="0e55781f-a759-4597-87a9-6dc49ffcbafe" providerId="ADAL" clId="{B65B3C37-7FED-4D96-9EAA-0C55F447655F}" dt="2021-04-28T10:40:54.835" v="164" actId="20577"/>
          <ac:spMkLst>
            <pc:docMk/>
            <pc:sldMk cId="852106562" sldId="325"/>
            <ac:spMk id="3" creationId="{434B8870-3504-4380-B414-D4D718FB87A1}"/>
          </ac:spMkLst>
        </pc:spChg>
        <pc:spChg chg="add mod">
          <ac:chgData name="Ram Babu Doddy" userId="0e55781f-a759-4597-87a9-6dc49ffcbafe" providerId="ADAL" clId="{B65B3C37-7FED-4D96-9EAA-0C55F447655F}" dt="2021-05-02T15:58:47.113" v="911" actId="21"/>
          <ac:spMkLst>
            <pc:docMk/>
            <pc:sldMk cId="852106562" sldId="325"/>
            <ac:spMk id="5" creationId="{9CF46D4D-59B4-4293-8FD6-4A8C407D980C}"/>
          </ac:spMkLst>
        </pc:spChg>
        <pc:picChg chg="add mod">
          <ac:chgData name="Ram Babu Doddy" userId="0e55781f-a759-4597-87a9-6dc49ffcbafe" providerId="ADAL" clId="{B65B3C37-7FED-4D96-9EAA-0C55F447655F}" dt="2021-05-02T15:59:00.690" v="915" actId="1076"/>
          <ac:picMkLst>
            <pc:docMk/>
            <pc:sldMk cId="852106562" sldId="325"/>
            <ac:picMk id="6" creationId="{806E90C7-697A-4C7A-877B-2FBEB661DDB8}"/>
          </ac:picMkLst>
        </pc:picChg>
      </pc:sldChg>
      <pc:sldChg chg="del">
        <pc:chgData name="Ram Babu Doddy" userId="0e55781f-a759-4597-87a9-6dc49ffcbafe" providerId="ADAL" clId="{B65B3C37-7FED-4D96-9EAA-0C55F447655F}" dt="2021-04-26T09:42:56.302" v="0" actId="47"/>
        <pc:sldMkLst>
          <pc:docMk/>
          <pc:sldMk cId="1983805303" sldId="325"/>
        </pc:sldMkLst>
      </pc:sldChg>
      <pc:sldChg chg="addSp delSp modSp new mod ord modAnim">
        <pc:chgData name="Ram Babu Doddy" userId="0e55781f-a759-4597-87a9-6dc49ffcbafe" providerId="ADAL" clId="{B65B3C37-7FED-4D96-9EAA-0C55F447655F}" dt="2021-05-02T16:16:49.574" v="1106"/>
        <pc:sldMkLst>
          <pc:docMk/>
          <pc:sldMk cId="3605624995" sldId="326"/>
        </pc:sldMkLst>
        <pc:spChg chg="del">
          <ac:chgData name="Ram Babu Doddy" userId="0e55781f-a759-4597-87a9-6dc49ffcbafe" providerId="ADAL" clId="{B65B3C37-7FED-4D96-9EAA-0C55F447655F}" dt="2021-04-28T11:09:54.429" v="215" actId="478"/>
          <ac:spMkLst>
            <pc:docMk/>
            <pc:sldMk cId="3605624995" sldId="326"/>
            <ac:spMk id="2" creationId="{5334F2CD-4427-4A40-8AA8-8A3F5DCF4586}"/>
          </ac:spMkLst>
        </pc:spChg>
        <pc:spChg chg="mod">
          <ac:chgData name="Ram Babu Doddy" userId="0e55781f-a759-4597-87a9-6dc49ffcbafe" providerId="ADAL" clId="{B65B3C37-7FED-4D96-9EAA-0C55F447655F}" dt="2021-04-28T15:09:12.785" v="437" actId="1076"/>
          <ac:spMkLst>
            <pc:docMk/>
            <pc:sldMk cId="3605624995" sldId="326"/>
            <ac:spMk id="3" creationId="{A71EAA31-34C6-445B-AEC8-61A46F9A96D8}"/>
          </ac:spMkLst>
        </pc:spChg>
        <pc:spChg chg="add mod">
          <ac:chgData name="Ram Babu Doddy" userId="0e55781f-a759-4597-87a9-6dc49ffcbafe" providerId="ADAL" clId="{B65B3C37-7FED-4D96-9EAA-0C55F447655F}" dt="2021-04-28T15:06:57.884" v="417" actId="1076"/>
          <ac:spMkLst>
            <pc:docMk/>
            <pc:sldMk cId="3605624995" sldId="326"/>
            <ac:spMk id="29" creationId="{F6022C57-B627-4FF2-A61F-BB0E31BE883B}"/>
          </ac:spMkLst>
        </pc:spChg>
        <pc:spChg chg="add mod">
          <ac:chgData name="Ram Babu Doddy" userId="0e55781f-a759-4597-87a9-6dc49ffcbafe" providerId="ADAL" clId="{B65B3C37-7FED-4D96-9EAA-0C55F447655F}" dt="2021-04-28T15:06:57.884" v="417" actId="1076"/>
          <ac:spMkLst>
            <pc:docMk/>
            <pc:sldMk cId="3605624995" sldId="326"/>
            <ac:spMk id="30" creationId="{FCC63E40-9C53-43F1-99DE-FD1986841622}"/>
          </ac:spMkLst>
        </pc:spChg>
        <pc:spChg chg="add mod">
          <ac:chgData name="Ram Babu Doddy" userId="0e55781f-a759-4597-87a9-6dc49ffcbafe" providerId="ADAL" clId="{B65B3C37-7FED-4D96-9EAA-0C55F447655F}" dt="2021-04-28T15:06:57.884" v="417" actId="1076"/>
          <ac:spMkLst>
            <pc:docMk/>
            <pc:sldMk cId="3605624995" sldId="326"/>
            <ac:spMk id="31" creationId="{EB2748CD-3122-4015-BFB1-DE476F17D601}"/>
          </ac:spMkLst>
        </pc:spChg>
        <pc:spChg chg="add mod">
          <ac:chgData name="Ram Babu Doddy" userId="0e55781f-a759-4597-87a9-6dc49ffcbafe" providerId="ADAL" clId="{B65B3C37-7FED-4D96-9EAA-0C55F447655F}" dt="2021-04-28T15:06:57.884" v="417" actId="1076"/>
          <ac:spMkLst>
            <pc:docMk/>
            <pc:sldMk cId="3605624995" sldId="326"/>
            <ac:spMk id="32" creationId="{D6EE57A6-FCFC-4186-88D6-7671E4C4E60E}"/>
          </ac:spMkLst>
        </pc:spChg>
        <pc:spChg chg="add mod">
          <ac:chgData name="Ram Babu Doddy" userId="0e55781f-a759-4597-87a9-6dc49ffcbafe" providerId="ADAL" clId="{B65B3C37-7FED-4D96-9EAA-0C55F447655F}" dt="2021-04-28T15:10:11.795" v="441" actId="14100"/>
          <ac:spMkLst>
            <pc:docMk/>
            <pc:sldMk cId="3605624995" sldId="326"/>
            <ac:spMk id="39" creationId="{597D0616-3A01-43F9-8205-5C2AA29C8C4A}"/>
          </ac:spMkLst>
        </pc:spChg>
        <pc:spChg chg="add mod">
          <ac:chgData name="Ram Babu Doddy" userId="0e55781f-a759-4597-87a9-6dc49ffcbafe" providerId="ADAL" clId="{B65B3C37-7FED-4D96-9EAA-0C55F447655F}" dt="2021-04-28T15:10:15.234" v="442" actId="14100"/>
          <ac:spMkLst>
            <pc:docMk/>
            <pc:sldMk cId="3605624995" sldId="326"/>
            <ac:spMk id="42" creationId="{D9A1758B-09DF-4BC1-A102-009AA12A9E68}"/>
          </ac:spMkLst>
        </pc:spChg>
        <pc:spChg chg="add mod">
          <ac:chgData name="Ram Babu Doddy" userId="0e55781f-a759-4597-87a9-6dc49ffcbafe" providerId="ADAL" clId="{B65B3C37-7FED-4D96-9EAA-0C55F447655F}" dt="2021-05-02T13:29:26.830" v="641" actId="108"/>
          <ac:spMkLst>
            <pc:docMk/>
            <pc:sldMk cId="3605624995" sldId="326"/>
            <ac:spMk id="45" creationId="{50E87B6D-A33B-4885-9C39-C4AF3668E5D5}"/>
          </ac:spMkLst>
        </pc:spChg>
        <pc:spChg chg="add mod">
          <ac:chgData name="Ram Babu Doddy" userId="0e55781f-a759-4597-87a9-6dc49ffcbafe" providerId="ADAL" clId="{B65B3C37-7FED-4D96-9EAA-0C55F447655F}" dt="2021-05-02T13:29:33.582" v="642" actId="108"/>
          <ac:spMkLst>
            <pc:docMk/>
            <pc:sldMk cId="3605624995" sldId="326"/>
            <ac:spMk id="46" creationId="{8632E6F4-C80D-410C-814D-271F2835D7D2}"/>
          </ac:spMkLst>
        </pc:spChg>
        <pc:spChg chg="add mod">
          <ac:chgData name="Ram Babu Doddy" userId="0e55781f-a759-4597-87a9-6dc49ffcbafe" providerId="ADAL" clId="{B65B3C37-7FED-4D96-9EAA-0C55F447655F}" dt="2021-05-02T13:29:37.805" v="643" actId="108"/>
          <ac:spMkLst>
            <pc:docMk/>
            <pc:sldMk cId="3605624995" sldId="326"/>
            <ac:spMk id="48" creationId="{250BA522-4E0F-4F9F-9F2D-A9165F774FB0}"/>
          </ac:spMkLst>
        </pc:spChg>
        <pc:spChg chg="add mod">
          <ac:chgData name="Ram Babu Doddy" userId="0e55781f-a759-4597-87a9-6dc49ffcbafe" providerId="ADAL" clId="{B65B3C37-7FED-4D96-9EAA-0C55F447655F}" dt="2021-05-02T13:29:43.966" v="644" actId="108"/>
          <ac:spMkLst>
            <pc:docMk/>
            <pc:sldMk cId="3605624995" sldId="326"/>
            <ac:spMk id="49" creationId="{70AB8ED1-1988-4713-88B6-9BDDB69CEBA4}"/>
          </ac:spMkLst>
        </pc:spChg>
        <pc:spChg chg="add mod">
          <ac:chgData name="Ram Babu Doddy" userId="0e55781f-a759-4597-87a9-6dc49ffcbafe" providerId="ADAL" clId="{B65B3C37-7FED-4D96-9EAA-0C55F447655F}" dt="2021-05-02T13:29:48.402" v="645" actId="108"/>
          <ac:spMkLst>
            <pc:docMk/>
            <pc:sldMk cId="3605624995" sldId="326"/>
            <ac:spMk id="50" creationId="{FD275281-6717-4061-A9EF-A8E5A827CCBD}"/>
          </ac:spMkLst>
        </pc:spChg>
        <pc:picChg chg="add mod">
          <ac:chgData name="Ram Babu Doddy" userId="0e55781f-a759-4597-87a9-6dc49ffcbafe" providerId="ADAL" clId="{B65B3C37-7FED-4D96-9EAA-0C55F447655F}" dt="2021-04-28T15:06:57.884" v="417" actId="1076"/>
          <ac:picMkLst>
            <pc:docMk/>
            <pc:sldMk cId="3605624995" sldId="326"/>
            <ac:picMk id="5" creationId="{4778C71D-D1D1-431D-A963-683912BC28B1}"/>
          </ac:picMkLst>
        </pc:picChg>
        <pc:picChg chg="add mod">
          <ac:chgData name="Ram Babu Doddy" userId="0e55781f-a759-4597-87a9-6dc49ffcbafe" providerId="ADAL" clId="{B65B3C37-7FED-4D96-9EAA-0C55F447655F}" dt="2021-04-28T15:19:51.036" v="513" actId="1076"/>
          <ac:picMkLst>
            <pc:docMk/>
            <pc:sldMk cId="3605624995" sldId="326"/>
            <ac:picMk id="47" creationId="{71A69DEA-CF8C-477A-8CE6-F9A53BB087D9}"/>
          </ac:picMkLst>
        </pc:picChg>
        <pc:cxnChg chg="add mod">
          <ac:chgData name="Ram Babu Doddy" userId="0e55781f-a759-4597-87a9-6dc49ffcbafe" providerId="ADAL" clId="{B65B3C37-7FED-4D96-9EAA-0C55F447655F}" dt="2021-04-28T15:06:57.884" v="417" actId="1076"/>
          <ac:cxnSpMkLst>
            <pc:docMk/>
            <pc:sldMk cId="3605624995" sldId="326"/>
            <ac:cxnSpMk id="7" creationId="{528A4F04-C79B-4AF8-B1C2-F06178BC56AF}"/>
          </ac:cxnSpMkLst>
        </pc:cxnChg>
        <pc:cxnChg chg="add mod">
          <ac:chgData name="Ram Babu Doddy" userId="0e55781f-a759-4597-87a9-6dc49ffcbafe" providerId="ADAL" clId="{B65B3C37-7FED-4D96-9EAA-0C55F447655F}" dt="2021-04-28T15:06:57.884" v="417" actId="1076"/>
          <ac:cxnSpMkLst>
            <pc:docMk/>
            <pc:sldMk cId="3605624995" sldId="326"/>
            <ac:cxnSpMk id="8" creationId="{6E6CA50B-DEFB-480C-B648-9142C034985E}"/>
          </ac:cxnSpMkLst>
        </pc:cxnChg>
        <pc:cxnChg chg="add mod">
          <ac:chgData name="Ram Babu Doddy" userId="0e55781f-a759-4597-87a9-6dc49ffcbafe" providerId="ADAL" clId="{B65B3C37-7FED-4D96-9EAA-0C55F447655F}" dt="2021-04-28T15:06:57.884" v="417" actId="1076"/>
          <ac:cxnSpMkLst>
            <pc:docMk/>
            <pc:sldMk cId="3605624995" sldId="326"/>
            <ac:cxnSpMk id="9" creationId="{AE8384CC-C344-4C4B-82D4-4C8A5F378926}"/>
          </ac:cxnSpMkLst>
        </pc:cxnChg>
        <pc:cxnChg chg="add mod">
          <ac:chgData name="Ram Babu Doddy" userId="0e55781f-a759-4597-87a9-6dc49ffcbafe" providerId="ADAL" clId="{B65B3C37-7FED-4D96-9EAA-0C55F447655F}" dt="2021-04-28T15:06:57.884" v="417" actId="1076"/>
          <ac:cxnSpMkLst>
            <pc:docMk/>
            <pc:sldMk cId="3605624995" sldId="326"/>
            <ac:cxnSpMk id="10" creationId="{81AC5180-D2C9-4F4B-BF3C-13CD38AC46C1}"/>
          </ac:cxnSpMkLst>
        </pc:cxnChg>
        <pc:cxnChg chg="add mod">
          <ac:chgData name="Ram Babu Doddy" userId="0e55781f-a759-4597-87a9-6dc49ffcbafe" providerId="ADAL" clId="{B65B3C37-7FED-4D96-9EAA-0C55F447655F}" dt="2021-04-28T15:06:57.884" v="417" actId="1076"/>
          <ac:cxnSpMkLst>
            <pc:docMk/>
            <pc:sldMk cId="3605624995" sldId="326"/>
            <ac:cxnSpMk id="11" creationId="{D6FC6D0E-20CD-4C01-914A-5E5F3E7DE5C6}"/>
          </ac:cxnSpMkLst>
        </pc:cxnChg>
        <pc:cxnChg chg="add mod">
          <ac:chgData name="Ram Babu Doddy" userId="0e55781f-a759-4597-87a9-6dc49ffcbafe" providerId="ADAL" clId="{B65B3C37-7FED-4D96-9EAA-0C55F447655F}" dt="2021-04-28T15:06:57.884" v="417" actId="1076"/>
          <ac:cxnSpMkLst>
            <pc:docMk/>
            <pc:sldMk cId="3605624995" sldId="326"/>
            <ac:cxnSpMk id="12" creationId="{A368D903-7E49-497D-A943-B74B74D9FE51}"/>
          </ac:cxnSpMkLst>
        </pc:cxnChg>
      </pc:sldChg>
      <pc:sldChg chg="del">
        <pc:chgData name="Ram Babu Doddy" userId="0e55781f-a759-4597-87a9-6dc49ffcbafe" providerId="ADAL" clId="{B65B3C37-7FED-4D96-9EAA-0C55F447655F}" dt="2021-04-26T09:42:56.302" v="0" actId="47"/>
        <pc:sldMkLst>
          <pc:docMk/>
          <pc:sldMk cId="4238462659" sldId="326"/>
        </pc:sldMkLst>
      </pc:sldChg>
      <pc:sldChg chg="addSp delSp modSp new mod ord modAnim">
        <pc:chgData name="Ram Babu Doddy" userId="0e55781f-a759-4597-87a9-6dc49ffcbafe" providerId="ADAL" clId="{B65B3C37-7FED-4D96-9EAA-0C55F447655F}" dt="2021-05-02T15:58:12.170" v="910"/>
        <pc:sldMkLst>
          <pc:docMk/>
          <pc:sldMk cId="914624116" sldId="327"/>
        </pc:sldMkLst>
        <pc:spChg chg="del">
          <ac:chgData name="Ram Babu Doddy" userId="0e55781f-a759-4597-87a9-6dc49ffcbafe" providerId="ADAL" clId="{B65B3C37-7FED-4D96-9EAA-0C55F447655F}" dt="2021-04-28T15:17:25.934" v="500" actId="478"/>
          <ac:spMkLst>
            <pc:docMk/>
            <pc:sldMk cId="914624116" sldId="327"/>
            <ac:spMk id="2" creationId="{CA223294-5CAE-4000-AADA-0AD11E007604}"/>
          </ac:spMkLst>
        </pc:spChg>
        <pc:spChg chg="add mod">
          <ac:chgData name="Ram Babu Doddy" userId="0e55781f-a759-4597-87a9-6dc49ffcbafe" providerId="ADAL" clId="{B65B3C37-7FED-4D96-9EAA-0C55F447655F}" dt="2021-05-02T15:55:53.383" v="873" actId="21"/>
          <ac:spMkLst>
            <pc:docMk/>
            <pc:sldMk cId="914624116" sldId="327"/>
            <ac:spMk id="2" creationId="{CCA69F40-56C9-4EC1-9DA6-436251F4A49B}"/>
          </ac:spMkLst>
        </pc:spChg>
        <pc:spChg chg="mod">
          <ac:chgData name="Ram Babu Doddy" userId="0e55781f-a759-4597-87a9-6dc49ffcbafe" providerId="ADAL" clId="{B65B3C37-7FED-4D96-9EAA-0C55F447655F}" dt="2021-04-28T15:17:23.151" v="499" actId="20577"/>
          <ac:spMkLst>
            <pc:docMk/>
            <pc:sldMk cId="914624116" sldId="327"/>
            <ac:spMk id="3" creationId="{13CD4F45-6720-4498-9897-131A6812DFBD}"/>
          </ac:spMkLst>
        </pc:spChg>
        <pc:spChg chg="add mod">
          <ac:chgData name="Ram Babu Doddy" userId="0e55781f-a759-4597-87a9-6dc49ffcbafe" providerId="ADAL" clId="{B65B3C37-7FED-4D96-9EAA-0C55F447655F}" dt="2021-05-02T15:56:12.854" v="877" actId="21"/>
          <ac:spMkLst>
            <pc:docMk/>
            <pc:sldMk cId="914624116" sldId="327"/>
            <ac:spMk id="5" creationId="{6B6B6942-A396-41BA-8B85-B4F130FCF05E}"/>
          </ac:spMkLst>
        </pc:spChg>
        <pc:spChg chg="add mod">
          <ac:chgData name="Ram Babu Doddy" userId="0e55781f-a759-4597-87a9-6dc49ffcbafe" providerId="ADAL" clId="{B65B3C37-7FED-4D96-9EAA-0C55F447655F}" dt="2021-05-02T15:57:23.676" v="893" actId="20577"/>
          <ac:spMkLst>
            <pc:docMk/>
            <pc:sldMk cId="914624116" sldId="327"/>
            <ac:spMk id="6" creationId="{1A501ABE-D82D-4147-A9B1-520F2359F6CC}"/>
          </ac:spMkLst>
        </pc:spChg>
        <pc:spChg chg="add mod">
          <ac:chgData name="Ram Babu Doddy" userId="0e55781f-a759-4597-87a9-6dc49ffcbafe" providerId="ADAL" clId="{B65B3C37-7FED-4D96-9EAA-0C55F447655F}" dt="2021-05-02T15:57:27.837" v="894" actId="14100"/>
          <ac:spMkLst>
            <pc:docMk/>
            <pc:sldMk cId="914624116" sldId="327"/>
            <ac:spMk id="7" creationId="{B0972103-92AE-4B8B-ADF6-E4E1AA88F3C7}"/>
          </ac:spMkLst>
        </pc:spChg>
        <pc:spChg chg="add mod">
          <ac:chgData name="Ram Babu Doddy" userId="0e55781f-a759-4597-87a9-6dc49ffcbafe" providerId="ADAL" clId="{B65B3C37-7FED-4D96-9EAA-0C55F447655F}" dt="2021-05-02T15:57:48.490" v="905" actId="20577"/>
          <ac:spMkLst>
            <pc:docMk/>
            <pc:sldMk cId="914624116" sldId="327"/>
            <ac:spMk id="8" creationId="{F4A0FCE9-60F4-4296-A97B-9829FD71396E}"/>
          </ac:spMkLst>
        </pc:spChg>
      </pc:sldChg>
      <pc:sldChg chg="del">
        <pc:chgData name="Ram Babu Doddy" userId="0e55781f-a759-4597-87a9-6dc49ffcbafe" providerId="ADAL" clId="{B65B3C37-7FED-4D96-9EAA-0C55F447655F}" dt="2021-04-26T09:42:56.302" v="0" actId="47"/>
        <pc:sldMkLst>
          <pc:docMk/>
          <pc:sldMk cId="2484098598" sldId="327"/>
        </pc:sldMkLst>
      </pc:sldChg>
      <pc:sldChg chg="addSp delSp modSp new mod ord">
        <pc:chgData name="Ram Babu Doddy" userId="0e55781f-a759-4597-87a9-6dc49ffcbafe" providerId="ADAL" clId="{B65B3C37-7FED-4D96-9EAA-0C55F447655F}" dt="2021-05-02T15:19:55.369" v="767" actId="20577"/>
        <pc:sldMkLst>
          <pc:docMk/>
          <pc:sldMk cId="1402999192" sldId="328"/>
        </pc:sldMkLst>
        <pc:spChg chg="del mod">
          <ac:chgData name="Ram Babu Doddy" userId="0e55781f-a759-4597-87a9-6dc49ffcbafe" providerId="ADAL" clId="{B65B3C37-7FED-4D96-9EAA-0C55F447655F}" dt="2021-04-28T15:54:37.364" v="543" actId="478"/>
          <ac:spMkLst>
            <pc:docMk/>
            <pc:sldMk cId="1402999192" sldId="328"/>
            <ac:spMk id="2" creationId="{22E8F7D9-C2C0-424F-AD92-3E80A411AA77}"/>
          </ac:spMkLst>
        </pc:spChg>
        <pc:spChg chg="mod">
          <ac:chgData name="Ram Babu Doddy" userId="0e55781f-a759-4597-87a9-6dc49ffcbafe" providerId="ADAL" clId="{B65B3C37-7FED-4D96-9EAA-0C55F447655F}" dt="2021-05-02T15:19:55.369" v="767" actId="20577"/>
          <ac:spMkLst>
            <pc:docMk/>
            <pc:sldMk cId="1402999192" sldId="328"/>
            <ac:spMk id="3" creationId="{ABC09114-7D63-4430-BF4B-4E2416D2DFD2}"/>
          </ac:spMkLst>
        </pc:spChg>
        <pc:picChg chg="add mod">
          <ac:chgData name="Ram Babu Doddy" userId="0e55781f-a759-4597-87a9-6dc49ffcbafe" providerId="ADAL" clId="{B65B3C37-7FED-4D96-9EAA-0C55F447655F}" dt="2021-05-02T15:17:36.609" v="671" actId="1076"/>
          <ac:picMkLst>
            <pc:docMk/>
            <pc:sldMk cId="1402999192" sldId="328"/>
            <ac:picMk id="2" creationId="{D7A87B2D-227E-49A7-8AE0-F3E566638191}"/>
          </ac:picMkLst>
        </pc:picChg>
      </pc:sldChg>
      <pc:sldChg chg="addSp delSp modSp new del mod ord">
        <pc:chgData name="Ram Babu Doddy" userId="0e55781f-a759-4597-87a9-6dc49ffcbafe" providerId="ADAL" clId="{B65B3C37-7FED-4D96-9EAA-0C55F447655F}" dt="2021-05-02T16:01:28.606" v="938" actId="47"/>
        <pc:sldMkLst>
          <pc:docMk/>
          <pc:sldMk cId="1621807400" sldId="329"/>
        </pc:sldMkLst>
        <pc:spChg chg="del">
          <ac:chgData name="Ram Babu Doddy" userId="0e55781f-a759-4597-87a9-6dc49ffcbafe" providerId="ADAL" clId="{B65B3C37-7FED-4D96-9EAA-0C55F447655F}" dt="2021-05-02T13:28:21.570" v="625" actId="478"/>
          <ac:spMkLst>
            <pc:docMk/>
            <pc:sldMk cId="1621807400" sldId="329"/>
            <ac:spMk id="2" creationId="{F3CF5B1E-D20B-4C4D-993F-9F21543F8964}"/>
          </ac:spMkLst>
        </pc:spChg>
        <pc:spChg chg="mod">
          <ac:chgData name="Ram Babu Doddy" userId="0e55781f-a759-4597-87a9-6dc49ffcbafe" providerId="ADAL" clId="{B65B3C37-7FED-4D96-9EAA-0C55F447655F}" dt="2021-05-02T13:34:01.855" v="666" actId="1076"/>
          <ac:spMkLst>
            <pc:docMk/>
            <pc:sldMk cId="1621807400" sldId="329"/>
            <ac:spMk id="3" creationId="{024027A8-7057-4EDB-AA09-1612A87CF750}"/>
          </ac:spMkLst>
        </pc:spChg>
        <pc:spChg chg="add del mod">
          <ac:chgData name="Ram Babu Doddy" userId="0e55781f-a759-4597-87a9-6dc49ffcbafe" providerId="ADAL" clId="{B65B3C37-7FED-4D96-9EAA-0C55F447655F}" dt="2021-05-02T16:00:13.766" v="924" actId="21"/>
          <ac:spMkLst>
            <pc:docMk/>
            <pc:sldMk cId="1621807400" sldId="329"/>
            <ac:spMk id="5" creationId="{6177EB86-3144-4FBE-9624-8805C762F490}"/>
          </ac:spMkLst>
        </pc:spChg>
      </pc:sldChg>
      <pc:sldChg chg="addSp delSp modSp new mod">
        <pc:chgData name="Ram Babu Doddy" userId="0e55781f-a759-4597-87a9-6dc49ffcbafe" providerId="ADAL" clId="{B65B3C37-7FED-4D96-9EAA-0C55F447655F}" dt="2021-05-02T15:19:27.536" v="717" actId="20577"/>
        <pc:sldMkLst>
          <pc:docMk/>
          <pc:sldMk cId="791013990" sldId="330"/>
        </pc:sldMkLst>
        <pc:spChg chg="del">
          <ac:chgData name="Ram Babu Doddy" userId="0e55781f-a759-4597-87a9-6dc49ffcbafe" providerId="ADAL" clId="{B65B3C37-7FED-4D96-9EAA-0C55F447655F}" dt="2021-05-02T15:18:40.637" v="676" actId="478"/>
          <ac:spMkLst>
            <pc:docMk/>
            <pc:sldMk cId="791013990" sldId="330"/>
            <ac:spMk id="2" creationId="{20DDDF9B-AA01-4E83-89E2-082EDB897A70}"/>
          </ac:spMkLst>
        </pc:spChg>
        <pc:spChg chg="mod">
          <ac:chgData name="Ram Babu Doddy" userId="0e55781f-a759-4597-87a9-6dc49ffcbafe" providerId="ADAL" clId="{B65B3C37-7FED-4D96-9EAA-0C55F447655F}" dt="2021-05-02T15:19:27.536" v="717" actId="20577"/>
          <ac:spMkLst>
            <pc:docMk/>
            <pc:sldMk cId="791013990" sldId="330"/>
            <ac:spMk id="3" creationId="{939317B4-FC32-4B02-BFBA-880A6BD872CB}"/>
          </ac:spMkLst>
        </pc:spChg>
        <pc:picChg chg="add mod">
          <ac:chgData name="Ram Babu Doddy" userId="0e55781f-a759-4597-87a9-6dc49ffcbafe" providerId="ADAL" clId="{B65B3C37-7FED-4D96-9EAA-0C55F447655F}" dt="2021-05-02T15:19:11.871" v="682" actId="14100"/>
          <ac:picMkLst>
            <pc:docMk/>
            <pc:sldMk cId="791013990" sldId="330"/>
            <ac:picMk id="5" creationId="{78BF841F-56F5-47EA-8123-FFE0C9ABD557}"/>
          </ac:picMkLst>
        </pc:picChg>
        <pc:picChg chg="add mod">
          <ac:chgData name="Ram Babu Doddy" userId="0e55781f-a759-4597-87a9-6dc49ffcbafe" providerId="ADAL" clId="{B65B3C37-7FED-4D96-9EAA-0C55F447655F}" dt="2021-05-02T15:19:17.365" v="685" actId="1076"/>
          <ac:picMkLst>
            <pc:docMk/>
            <pc:sldMk cId="791013990" sldId="330"/>
            <ac:picMk id="6" creationId="{92BA22C0-EBE6-4416-AF01-ED7C9D2AA1F0}"/>
          </ac:picMkLst>
        </pc:picChg>
      </pc:sldChg>
      <pc:sldChg chg="addSp delSp modSp new mod modAnim">
        <pc:chgData name="Ram Babu Doddy" userId="0e55781f-a759-4597-87a9-6dc49ffcbafe" providerId="ADAL" clId="{B65B3C37-7FED-4D96-9EAA-0C55F447655F}" dt="2021-05-02T16:02:11.104" v="940"/>
        <pc:sldMkLst>
          <pc:docMk/>
          <pc:sldMk cId="86566079" sldId="331"/>
        </pc:sldMkLst>
        <pc:spChg chg="del">
          <ac:chgData name="Ram Babu Doddy" userId="0e55781f-a759-4597-87a9-6dc49ffcbafe" providerId="ADAL" clId="{B65B3C37-7FED-4D96-9EAA-0C55F447655F}" dt="2021-05-02T15:27:44.518" v="783" actId="478"/>
          <ac:spMkLst>
            <pc:docMk/>
            <pc:sldMk cId="86566079" sldId="331"/>
            <ac:spMk id="2" creationId="{0F33C3AE-AC9A-45F7-A5CD-020BC106D934}"/>
          </ac:spMkLst>
        </pc:spChg>
        <pc:spChg chg="mod">
          <ac:chgData name="Ram Babu Doddy" userId="0e55781f-a759-4597-87a9-6dc49ffcbafe" providerId="ADAL" clId="{B65B3C37-7FED-4D96-9EAA-0C55F447655F}" dt="2021-05-02T15:27:41.553" v="782" actId="20577"/>
          <ac:spMkLst>
            <pc:docMk/>
            <pc:sldMk cId="86566079" sldId="331"/>
            <ac:spMk id="3" creationId="{17EA9D6D-32E8-4936-991C-CD8917A8C952}"/>
          </ac:spMkLst>
        </pc:spChg>
        <pc:spChg chg="add mod">
          <ac:chgData name="Ram Babu Doddy" userId="0e55781f-a759-4597-87a9-6dc49ffcbafe" providerId="ADAL" clId="{B65B3C37-7FED-4D96-9EAA-0C55F447655F}" dt="2021-05-02T15:28:23.096" v="789" actId="1076"/>
          <ac:spMkLst>
            <pc:docMk/>
            <pc:sldMk cId="86566079" sldId="331"/>
            <ac:spMk id="5" creationId="{B42CC224-6D8A-45CD-B863-5C18DBD6F77A}"/>
          </ac:spMkLst>
        </pc:spChg>
        <pc:spChg chg="add mod">
          <ac:chgData name="Ram Babu Doddy" userId="0e55781f-a759-4597-87a9-6dc49ffcbafe" providerId="ADAL" clId="{B65B3C37-7FED-4D96-9EAA-0C55F447655F}" dt="2021-05-02T15:33:04.655" v="792" actId="14100"/>
          <ac:spMkLst>
            <pc:docMk/>
            <pc:sldMk cId="86566079" sldId="331"/>
            <ac:spMk id="6" creationId="{5708AF1A-3223-47C1-AFA7-B76C9F7663B8}"/>
          </ac:spMkLst>
        </pc:spChg>
        <pc:picChg chg="add del mod">
          <ac:chgData name="Ram Babu Doddy" userId="0e55781f-a759-4597-87a9-6dc49ffcbafe" providerId="ADAL" clId="{B65B3C37-7FED-4D96-9EAA-0C55F447655F}" dt="2021-05-02T15:44:19.202" v="800" actId="21"/>
          <ac:picMkLst>
            <pc:docMk/>
            <pc:sldMk cId="86566079" sldId="331"/>
            <ac:picMk id="7" creationId="{E56D13DE-2AC3-42F2-A996-A5C3C5307025}"/>
          </ac:picMkLst>
        </pc:picChg>
      </pc:sldChg>
      <pc:sldChg chg="addSp delSp modSp new mod modAnim">
        <pc:chgData name="Ram Babu Doddy" userId="0e55781f-a759-4597-87a9-6dc49ffcbafe" providerId="ADAL" clId="{B65B3C37-7FED-4D96-9EAA-0C55F447655F}" dt="2021-05-02T16:02:22.841" v="942"/>
        <pc:sldMkLst>
          <pc:docMk/>
          <pc:sldMk cId="2776136059" sldId="332"/>
        </pc:sldMkLst>
        <pc:spChg chg="del">
          <ac:chgData name="Ram Babu Doddy" userId="0e55781f-a759-4597-87a9-6dc49ffcbafe" providerId="ADAL" clId="{B65B3C37-7FED-4D96-9EAA-0C55F447655F}" dt="2021-05-02T15:44:22.660" v="801" actId="478"/>
          <ac:spMkLst>
            <pc:docMk/>
            <pc:sldMk cId="2776136059" sldId="332"/>
            <ac:spMk id="2" creationId="{BC078196-87BC-4747-A099-DE9553246651}"/>
          </ac:spMkLst>
        </pc:spChg>
        <pc:spChg chg="mod">
          <ac:chgData name="Ram Babu Doddy" userId="0e55781f-a759-4597-87a9-6dc49ffcbafe" providerId="ADAL" clId="{B65B3C37-7FED-4D96-9EAA-0C55F447655F}" dt="2021-05-02T15:45:29.096" v="813" actId="1076"/>
          <ac:spMkLst>
            <pc:docMk/>
            <pc:sldMk cId="2776136059" sldId="332"/>
            <ac:spMk id="3" creationId="{D65A3C9F-74D5-48C3-A933-E1214CEA609A}"/>
          </ac:spMkLst>
        </pc:spChg>
        <pc:spChg chg="add mod">
          <ac:chgData name="Ram Babu Doddy" userId="0e55781f-a759-4597-87a9-6dc49ffcbafe" providerId="ADAL" clId="{B65B3C37-7FED-4D96-9EAA-0C55F447655F}" dt="2021-05-02T15:45:01.139" v="809" actId="20577"/>
          <ac:spMkLst>
            <pc:docMk/>
            <pc:sldMk cId="2776136059" sldId="332"/>
            <ac:spMk id="6" creationId="{F54F6560-2A70-4A63-8239-8C136DAA5855}"/>
          </ac:spMkLst>
        </pc:spChg>
        <pc:picChg chg="add mod">
          <ac:chgData name="Ram Babu Doddy" userId="0e55781f-a759-4597-87a9-6dc49ffcbafe" providerId="ADAL" clId="{B65B3C37-7FED-4D96-9EAA-0C55F447655F}" dt="2021-05-02T15:45:05.544" v="810" actId="1076"/>
          <ac:picMkLst>
            <pc:docMk/>
            <pc:sldMk cId="2776136059" sldId="332"/>
            <ac:picMk id="5" creationId="{D3D0BEA9-59C6-4738-AC6C-92E37509AD88}"/>
          </ac:picMkLst>
        </pc:picChg>
      </pc:sldChg>
      <pc:sldChg chg="addSp delSp modSp new mod modAnim">
        <pc:chgData name="Ram Babu Doddy" userId="0e55781f-a759-4597-87a9-6dc49ffcbafe" providerId="ADAL" clId="{B65B3C37-7FED-4D96-9EAA-0C55F447655F}" dt="2021-05-02T16:11:00.660" v="1016"/>
        <pc:sldMkLst>
          <pc:docMk/>
          <pc:sldMk cId="2633243614" sldId="333"/>
        </pc:sldMkLst>
        <pc:spChg chg="del">
          <ac:chgData name="Ram Babu Doddy" userId="0e55781f-a759-4597-87a9-6dc49ffcbafe" providerId="ADAL" clId="{B65B3C37-7FED-4D96-9EAA-0C55F447655F}" dt="2021-05-02T15:50:22.325" v="815" actId="478"/>
          <ac:spMkLst>
            <pc:docMk/>
            <pc:sldMk cId="2633243614" sldId="333"/>
            <ac:spMk id="2" creationId="{06424B1E-7D34-44F1-9F0F-E3C7979BBA3C}"/>
          </ac:spMkLst>
        </pc:spChg>
        <pc:spChg chg="mod">
          <ac:chgData name="Ram Babu Doddy" userId="0e55781f-a759-4597-87a9-6dc49ffcbafe" providerId="ADAL" clId="{B65B3C37-7FED-4D96-9EAA-0C55F447655F}" dt="2021-05-02T15:50:35.528" v="818" actId="1076"/>
          <ac:spMkLst>
            <pc:docMk/>
            <pc:sldMk cId="2633243614" sldId="333"/>
            <ac:spMk id="3" creationId="{DC558270-332E-4D63-A14D-7D2C174C608C}"/>
          </ac:spMkLst>
        </pc:spChg>
        <pc:spChg chg="add mod">
          <ac:chgData name="Ram Babu Doddy" userId="0e55781f-a759-4597-87a9-6dc49ffcbafe" providerId="ADAL" clId="{B65B3C37-7FED-4D96-9EAA-0C55F447655F}" dt="2021-05-02T15:54:27.276" v="863" actId="1076"/>
          <ac:spMkLst>
            <pc:docMk/>
            <pc:sldMk cId="2633243614" sldId="333"/>
            <ac:spMk id="5" creationId="{D8435E6E-ACEE-411D-B3F0-00A4BB4F7580}"/>
          </ac:spMkLst>
        </pc:spChg>
        <pc:spChg chg="add mod">
          <ac:chgData name="Ram Babu Doddy" userId="0e55781f-a759-4597-87a9-6dc49ffcbafe" providerId="ADAL" clId="{B65B3C37-7FED-4D96-9EAA-0C55F447655F}" dt="2021-05-02T15:54:31.212" v="864" actId="1076"/>
          <ac:spMkLst>
            <pc:docMk/>
            <pc:sldMk cId="2633243614" sldId="333"/>
            <ac:spMk id="7" creationId="{5027BF5C-6130-4FEF-B86C-B6E264EEBBA0}"/>
          </ac:spMkLst>
        </pc:spChg>
        <pc:spChg chg="add mod">
          <ac:chgData name="Ram Babu Doddy" userId="0e55781f-a759-4597-87a9-6dc49ffcbafe" providerId="ADAL" clId="{B65B3C37-7FED-4D96-9EAA-0C55F447655F}" dt="2021-05-02T15:54:40.720" v="867" actId="1076"/>
          <ac:spMkLst>
            <pc:docMk/>
            <pc:sldMk cId="2633243614" sldId="333"/>
            <ac:spMk id="8" creationId="{A8E30C82-22F1-4836-BE1D-45EE071F0209}"/>
          </ac:spMkLst>
        </pc:spChg>
        <pc:picChg chg="add mod">
          <ac:chgData name="Ram Babu Doddy" userId="0e55781f-a759-4597-87a9-6dc49ffcbafe" providerId="ADAL" clId="{B65B3C37-7FED-4D96-9EAA-0C55F447655F}" dt="2021-05-02T15:54:05.250" v="860" actId="1076"/>
          <ac:picMkLst>
            <pc:docMk/>
            <pc:sldMk cId="2633243614" sldId="333"/>
            <ac:picMk id="6" creationId="{5DB26374-4186-4E3C-BE88-7EA4D5666087}"/>
          </ac:picMkLst>
        </pc:picChg>
      </pc:sldChg>
      <pc:sldChg chg="addSp delSp modSp new mod modAnim">
        <pc:chgData name="Ram Babu Doddy" userId="0e55781f-a759-4597-87a9-6dc49ffcbafe" providerId="ADAL" clId="{B65B3C37-7FED-4D96-9EAA-0C55F447655F}" dt="2021-05-02T16:10:40.592" v="1015"/>
        <pc:sldMkLst>
          <pc:docMk/>
          <pc:sldMk cId="1558838415" sldId="334"/>
        </pc:sldMkLst>
        <pc:spChg chg="del">
          <ac:chgData name="Ram Babu Doddy" userId="0e55781f-a759-4597-87a9-6dc49ffcbafe" providerId="ADAL" clId="{B65B3C37-7FED-4D96-9EAA-0C55F447655F}" dt="2021-05-02T15:52:56.732" v="858" actId="478"/>
          <ac:spMkLst>
            <pc:docMk/>
            <pc:sldMk cId="1558838415" sldId="334"/>
            <ac:spMk id="2" creationId="{03BD5ED4-93E9-467E-B3D1-0DFAC60B34EA}"/>
          </ac:spMkLst>
        </pc:spChg>
        <pc:spChg chg="mod">
          <ac:chgData name="Ram Babu Doddy" userId="0e55781f-a759-4597-87a9-6dc49ffcbafe" providerId="ADAL" clId="{B65B3C37-7FED-4D96-9EAA-0C55F447655F}" dt="2021-05-02T16:03:02.207" v="949" actId="1076"/>
          <ac:spMkLst>
            <pc:docMk/>
            <pc:sldMk cId="1558838415" sldId="334"/>
            <ac:spMk id="3" creationId="{05D88FA9-B220-427E-B1CB-B4494992BB63}"/>
          </ac:spMkLst>
        </pc:spChg>
        <pc:spChg chg="add mod">
          <ac:chgData name="Ram Babu Doddy" userId="0e55781f-a759-4597-87a9-6dc49ffcbafe" providerId="ADAL" clId="{B65B3C37-7FED-4D96-9EAA-0C55F447655F}" dt="2021-05-02T16:03:28.021" v="954" actId="20577"/>
          <ac:spMkLst>
            <pc:docMk/>
            <pc:sldMk cId="1558838415" sldId="334"/>
            <ac:spMk id="5" creationId="{1A47B3FF-E4E0-4D83-A176-E2A75ED8F484}"/>
          </ac:spMkLst>
        </pc:spChg>
        <pc:spChg chg="add mod">
          <ac:chgData name="Ram Babu Doddy" userId="0e55781f-a759-4597-87a9-6dc49ffcbafe" providerId="ADAL" clId="{B65B3C37-7FED-4D96-9EAA-0C55F447655F}" dt="2021-05-02T16:04:24.584" v="960" actId="1076"/>
          <ac:spMkLst>
            <pc:docMk/>
            <pc:sldMk cId="1558838415" sldId="334"/>
            <ac:spMk id="7" creationId="{07647A8A-2837-4EE0-B797-5CCDE8EF4C44}"/>
          </ac:spMkLst>
        </pc:spChg>
        <pc:spChg chg="add mod">
          <ac:chgData name="Ram Babu Doddy" userId="0e55781f-a759-4597-87a9-6dc49ffcbafe" providerId="ADAL" clId="{B65B3C37-7FED-4D96-9EAA-0C55F447655F}" dt="2021-05-02T16:05:50.519" v="974" actId="1076"/>
          <ac:spMkLst>
            <pc:docMk/>
            <pc:sldMk cId="1558838415" sldId="334"/>
            <ac:spMk id="9" creationId="{7892FA51-54FF-46F8-877D-006D6DAA0643}"/>
          </ac:spMkLst>
        </pc:spChg>
        <pc:picChg chg="add del mod">
          <ac:chgData name="Ram Babu Doddy" userId="0e55781f-a759-4597-87a9-6dc49ffcbafe" providerId="ADAL" clId="{B65B3C37-7FED-4D96-9EAA-0C55F447655F}" dt="2021-05-02T16:04:46.912" v="961" actId="478"/>
          <ac:picMkLst>
            <pc:docMk/>
            <pc:sldMk cId="1558838415" sldId="334"/>
            <ac:picMk id="6" creationId="{674ADD78-BBF5-4099-8A39-2E3A9BEFF27D}"/>
          </ac:picMkLst>
        </pc:picChg>
        <pc:picChg chg="add mod">
          <ac:chgData name="Ram Babu Doddy" userId="0e55781f-a759-4597-87a9-6dc49ffcbafe" providerId="ADAL" clId="{B65B3C37-7FED-4D96-9EAA-0C55F447655F}" dt="2021-05-02T16:04:52.432" v="964" actId="1076"/>
          <ac:picMkLst>
            <pc:docMk/>
            <pc:sldMk cId="1558838415" sldId="334"/>
            <ac:picMk id="8" creationId="{E21E4A37-8A23-4115-B7B1-AF5835D63A45}"/>
          </ac:picMkLst>
        </pc:picChg>
      </pc:sldChg>
      <pc:sldChg chg="addSp delSp modSp new mod modAnim">
        <pc:chgData name="Ram Babu Doddy" userId="0e55781f-a759-4597-87a9-6dc49ffcbafe" providerId="ADAL" clId="{B65B3C37-7FED-4D96-9EAA-0C55F447655F}" dt="2021-05-02T16:10:14.011" v="1012"/>
        <pc:sldMkLst>
          <pc:docMk/>
          <pc:sldMk cId="1155467447" sldId="335"/>
        </pc:sldMkLst>
        <pc:spChg chg="del">
          <ac:chgData name="Ram Babu Doddy" userId="0e55781f-a759-4597-87a9-6dc49ffcbafe" providerId="ADAL" clId="{B65B3C37-7FED-4D96-9EAA-0C55F447655F}" dt="2021-05-02T16:06:42.022" v="983" actId="478"/>
          <ac:spMkLst>
            <pc:docMk/>
            <pc:sldMk cId="1155467447" sldId="335"/>
            <ac:spMk id="2" creationId="{9CD806F2-58F9-4207-8622-7EB2412D25BA}"/>
          </ac:spMkLst>
        </pc:spChg>
        <pc:spChg chg="mod">
          <ac:chgData name="Ram Babu Doddy" userId="0e55781f-a759-4597-87a9-6dc49ffcbafe" providerId="ADAL" clId="{B65B3C37-7FED-4D96-9EAA-0C55F447655F}" dt="2021-05-02T16:07:53.165" v="996" actId="1076"/>
          <ac:spMkLst>
            <pc:docMk/>
            <pc:sldMk cId="1155467447" sldId="335"/>
            <ac:spMk id="3" creationId="{2015B755-0F91-4EF0-B7A6-2C4ED2922F34}"/>
          </ac:spMkLst>
        </pc:spChg>
        <pc:spChg chg="add mod">
          <ac:chgData name="Ram Babu Doddy" userId="0e55781f-a759-4597-87a9-6dc49ffcbafe" providerId="ADAL" clId="{B65B3C37-7FED-4D96-9EAA-0C55F447655F}" dt="2021-05-02T16:08:07.206" v="999" actId="1076"/>
          <ac:spMkLst>
            <pc:docMk/>
            <pc:sldMk cId="1155467447" sldId="335"/>
            <ac:spMk id="5" creationId="{BA356D38-3252-46FC-A2AC-CDB1EC2E81DE}"/>
          </ac:spMkLst>
        </pc:spChg>
        <pc:spChg chg="add mod">
          <ac:chgData name="Ram Babu Doddy" userId="0e55781f-a759-4597-87a9-6dc49ffcbafe" providerId="ADAL" clId="{B65B3C37-7FED-4D96-9EAA-0C55F447655F}" dt="2021-05-02T16:09:48.124" v="1011" actId="1076"/>
          <ac:spMkLst>
            <pc:docMk/>
            <pc:sldMk cId="1155467447" sldId="335"/>
            <ac:spMk id="7" creationId="{75526C26-C0BF-4F4F-819D-DB68AA5FB5F4}"/>
          </ac:spMkLst>
        </pc:spChg>
        <pc:picChg chg="add mod">
          <ac:chgData name="Ram Babu Doddy" userId="0e55781f-a759-4597-87a9-6dc49ffcbafe" providerId="ADAL" clId="{B65B3C37-7FED-4D96-9EAA-0C55F447655F}" dt="2021-05-02T16:07:58.634" v="998" actId="1076"/>
          <ac:picMkLst>
            <pc:docMk/>
            <pc:sldMk cId="1155467447" sldId="335"/>
            <ac:picMk id="6" creationId="{858D730F-57BE-4AAD-9421-8444E0E20A9D}"/>
          </ac:picMkLst>
        </pc:picChg>
      </pc:sldChg>
      <pc:sldChg chg="addSp delSp modSp new mod">
        <pc:chgData name="Ram Babu Doddy" userId="0e55781f-a759-4597-87a9-6dc49ffcbafe" providerId="ADAL" clId="{B65B3C37-7FED-4D96-9EAA-0C55F447655F}" dt="2021-05-02T16:15:04.080" v="1071" actId="20577"/>
        <pc:sldMkLst>
          <pc:docMk/>
          <pc:sldMk cId="111458509" sldId="336"/>
        </pc:sldMkLst>
        <pc:spChg chg="del">
          <ac:chgData name="Ram Babu Doddy" userId="0e55781f-a759-4597-87a9-6dc49ffcbafe" providerId="ADAL" clId="{B65B3C37-7FED-4D96-9EAA-0C55F447655F}" dt="2021-05-02T16:12:49.536" v="1018" actId="478"/>
          <ac:spMkLst>
            <pc:docMk/>
            <pc:sldMk cId="111458509" sldId="336"/>
            <ac:spMk id="2" creationId="{5804A63B-48BE-4791-8C71-7CC1B44859BE}"/>
          </ac:spMkLst>
        </pc:spChg>
        <pc:spChg chg="mod">
          <ac:chgData name="Ram Babu Doddy" userId="0e55781f-a759-4597-87a9-6dc49ffcbafe" providerId="ADAL" clId="{B65B3C37-7FED-4D96-9EAA-0C55F447655F}" dt="2021-05-02T16:13:25.414" v="1054" actId="20577"/>
          <ac:spMkLst>
            <pc:docMk/>
            <pc:sldMk cId="111458509" sldId="336"/>
            <ac:spMk id="3" creationId="{7AB36374-DD5D-4E44-BC27-0F657DBEA073}"/>
          </ac:spMkLst>
        </pc:spChg>
        <pc:spChg chg="add mod">
          <ac:chgData name="Ram Babu Doddy" userId="0e55781f-a759-4597-87a9-6dc49ffcbafe" providerId="ADAL" clId="{B65B3C37-7FED-4D96-9EAA-0C55F447655F}" dt="2021-05-02T16:15:04.080" v="1071" actId="20577"/>
          <ac:spMkLst>
            <pc:docMk/>
            <pc:sldMk cId="111458509" sldId="336"/>
            <ac:spMk id="5" creationId="{305C208D-3AFF-4D23-93BF-47C0C7255559}"/>
          </ac:spMkLst>
        </pc:spChg>
      </pc:sldChg>
      <pc:sldChg chg="addSp delSp modSp add mod">
        <pc:chgData name="Ram Babu Doddy" userId="0e55781f-a759-4597-87a9-6dc49ffcbafe" providerId="ADAL" clId="{B65B3C37-7FED-4D96-9EAA-0C55F447655F}" dt="2021-05-03T05:06:38.315" v="1287" actId="20577"/>
        <pc:sldMkLst>
          <pc:docMk/>
          <pc:sldMk cId="105971782" sldId="337"/>
        </pc:sldMkLst>
        <pc:spChg chg="del mod">
          <ac:chgData name="Ram Babu Doddy" userId="0e55781f-a759-4597-87a9-6dc49ffcbafe" providerId="ADAL" clId="{B65B3C37-7FED-4D96-9EAA-0C55F447655F}" dt="2021-05-03T04:47:52.366" v="1162" actId="478"/>
          <ac:spMkLst>
            <pc:docMk/>
            <pc:sldMk cId="105971782" sldId="337"/>
            <ac:spMk id="5" creationId="{7E76DFB1-78E7-4790-9337-1B7F3790D0CA}"/>
          </ac:spMkLst>
        </pc:spChg>
        <pc:spChg chg="add del mod">
          <ac:chgData name="Ram Babu Doddy" userId="0e55781f-a759-4597-87a9-6dc49ffcbafe" providerId="ADAL" clId="{B65B3C37-7FED-4D96-9EAA-0C55F447655F}" dt="2021-05-03T05:06:22.221" v="1276" actId="478"/>
          <ac:spMkLst>
            <pc:docMk/>
            <pc:sldMk cId="105971782" sldId="337"/>
            <ac:spMk id="8" creationId="{6FD0AA0E-2B35-41C3-AB77-F6D0E76E5932}"/>
          </ac:spMkLst>
        </pc:spChg>
        <pc:spChg chg="add del mod">
          <ac:chgData name="Ram Babu Doddy" userId="0e55781f-a759-4597-87a9-6dc49ffcbafe" providerId="ADAL" clId="{B65B3C37-7FED-4D96-9EAA-0C55F447655F}" dt="2021-05-03T05:06:26.437" v="1279" actId="478"/>
          <ac:spMkLst>
            <pc:docMk/>
            <pc:sldMk cId="105971782" sldId="337"/>
            <ac:spMk id="9" creationId="{6035CEDB-96E3-4283-B06F-89584A65D60B}"/>
          </ac:spMkLst>
        </pc:spChg>
        <pc:spChg chg="add del mod">
          <ac:chgData name="Ram Babu Doddy" userId="0e55781f-a759-4597-87a9-6dc49ffcbafe" providerId="ADAL" clId="{B65B3C37-7FED-4D96-9EAA-0C55F447655F}" dt="2021-05-03T05:06:27.198" v="1280" actId="478"/>
          <ac:spMkLst>
            <pc:docMk/>
            <pc:sldMk cId="105971782" sldId="337"/>
            <ac:spMk id="10" creationId="{E81745D1-2C24-4C69-88FA-445F57962952}"/>
          </ac:spMkLst>
        </pc:spChg>
        <pc:spChg chg="add del mod">
          <ac:chgData name="Ram Babu Doddy" userId="0e55781f-a759-4597-87a9-6dc49ffcbafe" providerId="ADAL" clId="{B65B3C37-7FED-4D96-9EAA-0C55F447655F}" dt="2021-05-03T05:06:24.284" v="1278" actId="478"/>
          <ac:spMkLst>
            <pc:docMk/>
            <pc:sldMk cId="105971782" sldId="337"/>
            <ac:spMk id="11" creationId="{E84361FF-F3C4-4BE7-B2B8-14BABC992F90}"/>
          </ac:spMkLst>
        </pc:spChg>
        <pc:spChg chg="add mod">
          <ac:chgData name="Ram Babu Doddy" userId="0e55781f-a759-4597-87a9-6dc49ffcbafe" providerId="ADAL" clId="{B65B3C37-7FED-4D96-9EAA-0C55F447655F}" dt="2021-05-03T05:06:38.315" v="1287" actId="20577"/>
          <ac:spMkLst>
            <pc:docMk/>
            <pc:sldMk cId="105971782" sldId="337"/>
            <ac:spMk id="12" creationId="{870005F1-06FE-44D8-B13F-78B88836437C}"/>
          </ac:spMkLst>
        </pc:spChg>
        <pc:picChg chg="del">
          <ac:chgData name="Ram Babu Doddy" userId="0e55781f-a759-4597-87a9-6dc49ffcbafe" providerId="ADAL" clId="{B65B3C37-7FED-4D96-9EAA-0C55F447655F}" dt="2021-05-03T04:47:54.036" v="1163" actId="478"/>
          <ac:picMkLst>
            <pc:docMk/>
            <pc:sldMk cId="105971782" sldId="337"/>
            <ac:picMk id="2" creationId="{30288D45-49EE-4CFA-97B0-8A600D5B5420}"/>
          </ac:picMkLst>
        </pc:picChg>
        <pc:picChg chg="add mod">
          <ac:chgData name="Ram Babu Doddy" userId="0e55781f-a759-4597-87a9-6dc49ffcbafe" providerId="ADAL" clId="{B65B3C37-7FED-4D96-9EAA-0C55F447655F}" dt="2021-05-03T04:52:32.568" v="1185" actId="1076"/>
          <ac:picMkLst>
            <pc:docMk/>
            <pc:sldMk cId="105971782" sldId="337"/>
            <ac:picMk id="7" creationId="{BD06A659-7B14-4A27-85EA-9C1E6F2BA293}"/>
          </ac:picMkLst>
        </pc:picChg>
      </pc:sldChg>
      <pc:sldChg chg="addSp delSp modSp new mod">
        <pc:chgData name="Ram Babu Doddy" userId="0e55781f-a759-4597-87a9-6dc49ffcbafe" providerId="ADAL" clId="{B65B3C37-7FED-4D96-9EAA-0C55F447655F}" dt="2021-05-03T05:00:26.069" v="1229" actId="478"/>
        <pc:sldMkLst>
          <pc:docMk/>
          <pc:sldMk cId="1077398305" sldId="338"/>
        </pc:sldMkLst>
        <pc:spChg chg="del">
          <ac:chgData name="Ram Babu Doddy" userId="0e55781f-a759-4597-87a9-6dc49ffcbafe" providerId="ADAL" clId="{B65B3C37-7FED-4D96-9EAA-0C55F447655F}" dt="2021-05-03T04:57:19.923" v="1187" actId="478"/>
          <ac:spMkLst>
            <pc:docMk/>
            <pc:sldMk cId="1077398305" sldId="338"/>
            <ac:spMk id="2" creationId="{C53F7D48-AC7F-41A6-9385-D58FC291410B}"/>
          </ac:spMkLst>
        </pc:spChg>
        <pc:spChg chg="mod">
          <ac:chgData name="Ram Babu Doddy" userId="0e55781f-a759-4597-87a9-6dc49ffcbafe" providerId="ADAL" clId="{B65B3C37-7FED-4D96-9EAA-0C55F447655F}" dt="2021-05-03T05:00:20.363" v="1228" actId="20577"/>
          <ac:spMkLst>
            <pc:docMk/>
            <pc:sldMk cId="1077398305" sldId="338"/>
            <ac:spMk id="3" creationId="{D36912DC-C24C-4B4D-9243-D80BB37FA649}"/>
          </ac:spMkLst>
        </pc:spChg>
        <pc:spChg chg="add del mod">
          <ac:chgData name="Ram Babu Doddy" userId="0e55781f-a759-4597-87a9-6dc49ffcbafe" providerId="ADAL" clId="{B65B3C37-7FED-4D96-9EAA-0C55F447655F}" dt="2021-05-03T05:00:26.069" v="1229" actId="478"/>
          <ac:spMkLst>
            <pc:docMk/>
            <pc:sldMk cId="1077398305" sldId="338"/>
            <ac:spMk id="6" creationId="{534CD2B1-0B22-43F3-BB63-8812E74935F4}"/>
          </ac:spMkLst>
        </pc:spChg>
        <pc:spChg chg="add mod">
          <ac:chgData name="Ram Babu Doddy" userId="0e55781f-a759-4597-87a9-6dc49ffcbafe" providerId="ADAL" clId="{B65B3C37-7FED-4D96-9EAA-0C55F447655F}" dt="2021-05-03T04:59:38.334" v="1207" actId="20577"/>
          <ac:spMkLst>
            <pc:docMk/>
            <pc:sldMk cId="1077398305" sldId="338"/>
            <ac:spMk id="7" creationId="{CB491625-9763-4C84-824C-051B7F26E2EC}"/>
          </ac:spMkLst>
        </pc:spChg>
        <pc:picChg chg="add mod">
          <ac:chgData name="Ram Babu Doddy" userId="0e55781f-a759-4597-87a9-6dc49ffcbafe" providerId="ADAL" clId="{B65B3C37-7FED-4D96-9EAA-0C55F447655F}" dt="2021-05-03T05:00:08.500" v="1215" actId="14100"/>
          <ac:picMkLst>
            <pc:docMk/>
            <pc:sldMk cId="1077398305" sldId="338"/>
            <ac:picMk id="5" creationId="{956A4910-7E45-43D6-BA75-6A1F53DC8EFC}"/>
          </ac:picMkLst>
        </pc:picChg>
        <pc:picChg chg="add mod">
          <ac:chgData name="Ram Babu Doddy" userId="0e55781f-a759-4597-87a9-6dc49ffcbafe" providerId="ADAL" clId="{B65B3C37-7FED-4D96-9EAA-0C55F447655F}" dt="2021-05-03T05:00:02.061" v="1213" actId="1076"/>
          <ac:picMkLst>
            <pc:docMk/>
            <pc:sldMk cId="1077398305" sldId="338"/>
            <ac:picMk id="8" creationId="{CCB90A6E-FA79-4AFE-82FC-0A7E5191DBE9}"/>
          </ac:picMkLst>
        </pc:picChg>
      </pc:sldChg>
      <pc:sldChg chg="addSp delSp modSp new mod">
        <pc:chgData name="Ram Babu Doddy" userId="0e55781f-a759-4597-87a9-6dc49ffcbafe" providerId="ADAL" clId="{B65B3C37-7FED-4D96-9EAA-0C55F447655F}" dt="2021-05-03T05:03:29.037" v="1257" actId="1076"/>
        <pc:sldMkLst>
          <pc:docMk/>
          <pc:sldMk cId="3353155879" sldId="339"/>
        </pc:sldMkLst>
        <pc:spChg chg="del">
          <ac:chgData name="Ram Babu Doddy" userId="0e55781f-a759-4597-87a9-6dc49ffcbafe" providerId="ADAL" clId="{B65B3C37-7FED-4D96-9EAA-0C55F447655F}" dt="2021-05-03T05:00:36.438" v="1237" actId="478"/>
          <ac:spMkLst>
            <pc:docMk/>
            <pc:sldMk cId="3353155879" sldId="339"/>
            <ac:spMk id="2" creationId="{BFE135CD-A973-4398-AC36-7B0E834E0D6D}"/>
          </ac:spMkLst>
        </pc:spChg>
        <pc:spChg chg="mod">
          <ac:chgData name="Ram Babu Doddy" userId="0e55781f-a759-4597-87a9-6dc49ffcbafe" providerId="ADAL" clId="{B65B3C37-7FED-4D96-9EAA-0C55F447655F}" dt="2021-05-03T05:00:33.527" v="1236" actId="20577"/>
          <ac:spMkLst>
            <pc:docMk/>
            <pc:sldMk cId="3353155879" sldId="339"/>
            <ac:spMk id="3" creationId="{00645F9A-6755-4A29-BFA9-9ADC5507CEB1}"/>
          </ac:spMkLst>
        </pc:spChg>
        <pc:spChg chg="add mod">
          <ac:chgData name="Ram Babu Doddy" userId="0e55781f-a759-4597-87a9-6dc49ffcbafe" providerId="ADAL" clId="{B65B3C37-7FED-4D96-9EAA-0C55F447655F}" dt="2021-05-03T05:01:51.006" v="1247" actId="20577"/>
          <ac:spMkLst>
            <pc:docMk/>
            <pc:sldMk cId="3353155879" sldId="339"/>
            <ac:spMk id="5" creationId="{1F6FEC0A-5318-4A1F-9535-F4310F071E5C}"/>
          </ac:spMkLst>
        </pc:spChg>
        <pc:spChg chg="add mod">
          <ac:chgData name="Ram Babu Doddy" userId="0e55781f-a759-4597-87a9-6dc49ffcbafe" providerId="ADAL" clId="{B65B3C37-7FED-4D96-9EAA-0C55F447655F}" dt="2021-05-03T05:03:29.037" v="1257" actId="1076"/>
          <ac:spMkLst>
            <pc:docMk/>
            <pc:sldMk cId="3353155879" sldId="339"/>
            <ac:spMk id="7" creationId="{F35C8D0E-144B-48DC-B255-88026BF41C1D}"/>
          </ac:spMkLst>
        </pc:spChg>
        <pc:picChg chg="add mod">
          <ac:chgData name="Ram Babu Doddy" userId="0e55781f-a759-4597-87a9-6dc49ffcbafe" providerId="ADAL" clId="{B65B3C37-7FED-4D96-9EAA-0C55F447655F}" dt="2021-05-03T05:03:02.555" v="1250" actId="1076"/>
          <ac:picMkLst>
            <pc:docMk/>
            <pc:sldMk cId="3353155879" sldId="339"/>
            <ac:picMk id="6" creationId="{EAFB515A-DF53-4C62-9E59-B693FD06876F}"/>
          </ac:picMkLst>
        </pc:picChg>
        <pc:picChg chg="add mod">
          <ac:chgData name="Ram Babu Doddy" userId="0e55781f-a759-4597-87a9-6dc49ffcbafe" providerId="ADAL" clId="{B65B3C37-7FED-4D96-9EAA-0C55F447655F}" dt="2021-05-03T05:03:18.482" v="1254" actId="1076"/>
          <ac:picMkLst>
            <pc:docMk/>
            <pc:sldMk cId="3353155879" sldId="339"/>
            <ac:picMk id="8" creationId="{210089C9-646E-43DE-A9DE-54F74D47999C}"/>
          </ac:picMkLst>
        </pc:picChg>
      </pc:sldChg>
      <pc:sldChg chg="addSp delSp modSp new mod">
        <pc:chgData name="Ram Babu Doddy" userId="0e55781f-a759-4597-87a9-6dc49ffcbafe" providerId="ADAL" clId="{B65B3C37-7FED-4D96-9EAA-0C55F447655F}" dt="2021-05-03T05:04:35.766" v="1274" actId="20577"/>
        <pc:sldMkLst>
          <pc:docMk/>
          <pc:sldMk cId="1526053775" sldId="340"/>
        </pc:sldMkLst>
        <pc:spChg chg="del">
          <ac:chgData name="Ram Babu Doddy" userId="0e55781f-a759-4597-87a9-6dc49ffcbafe" providerId="ADAL" clId="{B65B3C37-7FED-4D96-9EAA-0C55F447655F}" dt="2021-05-03T05:03:43.696" v="1261" actId="478"/>
          <ac:spMkLst>
            <pc:docMk/>
            <pc:sldMk cId="1526053775" sldId="340"/>
            <ac:spMk id="2" creationId="{33B79E9A-73EC-43E5-A454-C9CD8A4F7D6B}"/>
          </ac:spMkLst>
        </pc:spChg>
        <pc:spChg chg="mod">
          <ac:chgData name="Ram Babu Doddy" userId="0e55781f-a759-4597-87a9-6dc49ffcbafe" providerId="ADAL" clId="{B65B3C37-7FED-4D96-9EAA-0C55F447655F}" dt="2021-05-03T05:03:41.460" v="1260" actId="20577"/>
          <ac:spMkLst>
            <pc:docMk/>
            <pc:sldMk cId="1526053775" sldId="340"/>
            <ac:spMk id="3" creationId="{243D5801-68B4-476B-B86E-6714B8D493E1}"/>
          </ac:spMkLst>
        </pc:spChg>
        <pc:spChg chg="add mod">
          <ac:chgData name="Ram Babu Doddy" userId="0e55781f-a759-4597-87a9-6dc49ffcbafe" providerId="ADAL" clId="{B65B3C37-7FED-4D96-9EAA-0C55F447655F}" dt="2021-05-03T05:04:35.766" v="1274" actId="20577"/>
          <ac:spMkLst>
            <pc:docMk/>
            <pc:sldMk cId="1526053775" sldId="340"/>
            <ac:spMk id="6" creationId="{BEF58EB5-DA6E-4856-81CA-3D72BB1E8662}"/>
          </ac:spMkLst>
        </pc:spChg>
        <pc:picChg chg="add mod">
          <ac:chgData name="Ram Babu Doddy" userId="0e55781f-a759-4597-87a9-6dc49ffcbafe" providerId="ADAL" clId="{B65B3C37-7FED-4D96-9EAA-0C55F447655F}" dt="2021-05-03T05:04:30.854" v="1271" actId="1076"/>
          <ac:picMkLst>
            <pc:docMk/>
            <pc:sldMk cId="1526053775" sldId="340"/>
            <ac:picMk id="5" creationId="{AD8E86E7-7C23-4DAD-96C8-437E9D6CA353}"/>
          </ac:picMkLst>
        </pc:picChg>
      </pc:sldChg>
      <pc:sldChg chg="addSp delSp modSp new mod">
        <pc:chgData name="Ram Babu Doddy" userId="0e55781f-a759-4597-87a9-6dc49ffcbafe" providerId="ADAL" clId="{B65B3C37-7FED-4D96-9EAA-0C55F447655F}" dt="2021-05-03T05:29:19.892" v="1373" actId="20577"/>
        <pc:sldMkLst>
          <pc:docMk/>
          <pc:sldMk cId="705610925" sldId="341"/>
        </pc:sldMkLst>
        <pc:spChg chg="del">
          <ac:chgData name="Ram Babu Doddy" userId="0e55781f-a759-4597-87a9-6dc49ffcbafe" providerId="ADAL" clId="{B65B3C37-7FED-4D96-9EAA-0C55F447655F}" dt="2021-05-03T05:13:31.172" v="1289" actId="478"/>
          <ac:spMkLst>
            <pc:docMk/>
            <pc:sldMk cId="705610925" sldId="341"/>
            <ac:spMk id="2" creationId="{1E8A2F54-840A-422C-BF33-232FE08BE54D}"/>
          </ac:spMkLst>
        </pc:spChg>
        <pc:spChg chg="mod">
          <ac:chgData name="Ram Babu Doddy" userId="0e55781f-a759-4597-87a9-6dc49ffcbafe" providerId="ADAL" clId="{B65B3C37-7FED-4D96-9EAA-0C55F447655F}" dt="2021-05-03T05:29:19.892" v="1373" actId="20577"/>
          <ac:spMkLst>
            <pc:docMk/>
            <pc:sldMk cId="705610925" sldId="341"/>
            <ac:spMk id="3" creationId="{F3AA00BC-87F7-4CDA-98E4-9BFF3E474EB2}"/>
          </ac:spMkLst>
        </pc:spChg>
        <pc:picChg chg="add del mod">
          <ac:chgData name="Ram Babu Doddy" userId="0e55781f-a759-4597-87a9-6dc49ffcbafe" providerId="ADAL" clId="{B65B3C37-7FED-4D96-9EAA-0C55F447655F}" dt="2021-05-03T05:26:45.109" v="1305" actId="478"/>
          <ac:picMkLst>
            <pc:docMk/>
            <pc:sldMk cId="705610925" sldId="341"/>
            <ac:picMk id="5" creationId="{43EF7C68-5DDA-4430-A67D-75670A94B9A0}"/>
          </ac:picMkLst>
        </pc:picChg>
        <pc:picChg chg="add del mod">
          <ac:chgData name="Ram Babu Doddy" userId="0e55781f-a759-4597-87a9-6dc49ffcbafe" providerId="ADAL" clId="{B65B3C37-7FED-4D96-9EAA-0C55F447655F}" dt="2021-05-03T05:26:33.868" v="1303"/>
          <ac:picMkLst>
            <pc:docMk/>
            <pc:sldMk cId="705610925" sldId="341"/>
            <ac:picMk id="6" creationId="{FBDF95E9-4E08-4C52-AE23-48227F249147}"/>
          </ac:picMkLst>
        </pc:picChg>
        <pc:picChg chg="add del mod">
          <ac:chgData name="Ram Babu Doddy" userId="0e55781f-a759-4597-87a9-6dc49ffcbafe" providerId="ADAL" clId="{B65B3C37-7FED-4D96-9EAA-0C55F447655F}" dt="2021-05-03T05:28:05.099" v="1320" actId="478"/>
          <ac:picMkLst>
            <pc:docMk/>
            <pc:sldMk cId="705610925" sldId="341"/>
            <ac:picMk id="7" creationId="{FA59F34C-CE83-459A-B019-84324B417DCF}"/>
          </ac:picMkLst>
        </pc:picChg>
        <pc:picChg chg="add del">
          <ac:chgData name="Ram Babu Doddy" userId="0e55781f-a759-4597-87a9-6dc49ffcbafe" providerId="ADAL" clId="{B65B3C37-7FED-4D96-9EAA-0C55F447655F}" dt="2021-05-03T05:27:52.053" v="1319"/>
          <ac:picMkLst>
            <pc:docMk/>
            <pc:sldMk cId="705610925" sldId="341"/>
            <ac:picMk id="8" creationId="{F0ED8985-9028-402A-A944-5C55DF73E980}"/>
          </ac:picMkLst>
        </pc:picChg>
        <pc:picChg chg="add mod">
          <ac:chgData name="Ram Babu Doddy" userId="0e55781f-a759-4597-87a9-6dc49ffcbafe" providerId="ADAL" clId="{B65B3C37-7FED-4D96-9EAA-0C55F447655F}" dt="2021-05-03T05:28:08.533" v="1322" actId="1076"/>
          <ac:picMkLst>
            <pc:docMk/>
            <pc:sldMk cId="705610925" sldId="341"/>
            <ac:picMk id="9" creationId="{B5FDA0C4-DDC1-4437-A526-3254A02E4009}"/>
          </ac:picMkLst>
        </pc:picChg>
      </pc:sldChg>
      <pc:sldChg chg="addSp delSp modSp new mod">
        <pc:chgData name="Ram Babu Doddy" userId="0e55781f-a759-4597-87a9-6dc49ffcbafe" providerId="ADAL" clId="{B65B3C37-7FED-4D96-9EAA-0C55F447655F}" dt="2021-05-03T05:29:24.157" v="1374"/>
        <pc:sldMkLst>
          <pc:docMk/>
          <pc:sldMk cId="3928658774" sldId="342"/>
        </pc:sldMkLst>
        <pc:spChg chg="del">
          <ac:chgData name="Ram Babu Doddy" userId="0e55781f-a759-4597-87a9-6dc49ffcbafe" providerId="ADAL" clId="{B65B3C37-7FED-4D96-9EAA-0C55F447655F}" dt="2021-05-03T05:25:57.498" v="1294" actId="478"/>
          <ac:spMkLst>
            <pc:docMk/>
            <pc:sldMk cId="3928658774" sldId="342"/>
            <ac:spMk id="2" creationId="{E9D761CE-987B-4B3D-B38C-E88CDB29697D}"/>
          </ac:spMkLst>
        </pc:spChg>
        <pc:spChg chg="mod">
          <ac:chgData name="Ram Babu Doddy" userId="0e55781f-a759-4597-87a9-6dc49ffcbafe" providerId="ADAL" clId="{B65B3C37-7FED-4D96-9EAA-0C55F447655F}" dt="2021-05-03T05:29:24.157" v="1374"/>
          <ac:spMkLst>
            <pc:docMk/>
            <pc:sldMk cId="3928658774" sldId="342"/>
            <ac:spMk id="3" creationId="{7EDF1837-D3D8-4563-A715-511AE3A987C4}"/>
          </ac:spMkLst>
        </pc:spChg>
        <pc:picChg chg="add del mod">
          <ac:chgData name="Ram Babu Doddy" userId="0e55781f-a759-4597-87a9-6dc49ffcbafe" providerId="ADAL" clId="{B65B3C37-7FED-4D96-9EAA-0C55F447655F}" dt="2021-05-03T05:27:09.897" v="1310" actId="478"/>
          <ac:picMkLst>
            <pc:docMk/>
            <pc:sldMk cId="3928658774" sldId="342"/>
            <ac:picMk id="5" creationId="{E3E1EE6D-0276-4351-9074-63D90723B213}"/>
          </ac:picMkLst>
        </pc:picChg>
        <pc:picChg chg="add del mod">
          <ac:chgData name="Ram Babu Doddy" userId="0e55781f-a759-4597-87a9-6dc49ffcbafe" providerId="ADAL" clId="{B65B3C37-7FED-4D96-9EAA-0C55F447655F}" dt="2021-05-03T05:28:54.341" v="1327" actId="478"/>
          <ac:picMkLst>
            <pc:docMk/>
            <pc:sldMk cId="3928658774" sldId="342"/>
            <ac:picMk id="6" creationId="{B0B50C62-3EED-45E9-BB4D-65585B51E851}"/>
          </ac:picMkLst>
        </pc:picChg>
        <pc:picChg chg="add del mod">
          <ac:chgData name="Ram Babu Doddy" userId="0e55781f-a759-4597-87a9-6dc49ffcbafe" providerId="ADAL" clId="{B65B3C37-7FED-4D96-9EAA-0C55F447655F}" dt="2021-05-03T05:28:55.723" v="1328" actId="478"/>
          <ac:picMkLst>
            <pc:docMk/>
            <pc:sldMk cId="3928658774" sldId="342"/>
            <ac:picMk id="7" creationId="{46EE3C8B-0743-46DF-8E24-08B147E948AD}"/>
          </ac:picMkLst>
        </pc:picChg>
        <pc:picChg chg="add mod">
          <ac:chgData name="Ram Babu Doddy" userId="0e55781f-a759-4597-87a9-6dc49ffcbafe" providerId="ADAL" clId="{B65B3C37-7FED-4D96-9EAA-0C55F447655F}" dt="2021-05-03T05:28:58.683" v="1330" actId="1076"/>
          <ac:picMkLst>
            <pc:docMk/>
            <pc:sldMk cId="3928658774" sldId="342"/>
            <ac:picMk id="8" creationId="{77E43C93-D091-499F-A85D-8D2E72F95054}"/>
          </ac:picMkLst>
        </pc:picChg>
      </pc:sldChg>
      <pc:sldChg chg="modSp new mod">
        <pc:chgData name="Ram Babu Doddy" userId="0e55781f-a759-4597-87a9-6dc49ffcbafe" providerId="ADAL" clId="{B65B3C37-7FED-4D96-9EAA-0C55F447655F}" dt="2021-05-03T12:46:39.682" v="1521" actId="20577"/>
        <pc:sldMkLst>
          <pc:docMk/>
          <pc:sldMk cId="3052150764" sldId="343"/>
        </pc:sldMkLst>
        <pc:spChg chg="mod">
          <ac:chgData name="Ram Babu Doddy" userId="0e55781f-a759-4597-87a9-6dc49ffcbafe" providerId="ADAL" clId="{B65B3C37-7FED-4D96-9EAA-0C55F447655F}" dt="2021-05-03T12:46:39.682" v="1521" actId="20577"/>
          <ac:spMkLst>
            <pc:docMk/>
            <pc:sldMk cId="3052150764" sldId="343"/>
            <ac:spMk id="2" creationId="{3D6326DC-DA7B-4298-BC7C-610A01CDCAE4}"/>
          </ac:spMkLst>
        </pc:spChg>
        <pc:spChg chg="mod">
          <ac:chgData name="Ram Babu Doddy" userId="0e55781f-a759-4597-87a9-6dc49ffcbafe" providerId="ADAL" clId="{B65B3C37-7FED-4D96-9EAA-0C55F447655F}" dt="2021-05-03T12:46:28.517" v="1501" actId="20577"/>
          <ac:spMkLst>
            <pc:docMk/>
            <pc:sldMk cId="3052150764" sldId="343"/>
            <ac:spMk id="3" creationId="{1FF8D803-CA0D-4492-892D-77E46832CED7}"/>
          </ac:spMkLst>
        </pc:spChg>
      </pc:sldChg>
    </pc:docChg>
  </pc:docChgLst>
  <pc:docChgLst>
    <pc:chgData name="Ram Babu Doddy" userId="0e55781f-a759-4597-87a9-6dc49ffcbafe" providerId="ADAL" clId="{650F9F63-0423-44D5-821F-739DA9D5E621}"/>
    <pc:docChg chg="modSld sldOrd">
      <pc:chgData name="Ram Babu Doddy" userId="0e55781f-a759-4597-87a9-6dc49ffcbafe" providerId="ADAL" clId="{650F9F63-0423-44D5-821F-739DA9D5E621}" dt="2021-04-21T11:23:56.175" v="2" actId="27309"/>
      <pc:docMkLst>
        <pc:docMk/>
      </pc:docMkLst>
      <pc:sldChg chg="addSp modSp mod ord">
        <pc:chgData name="Ram Babu Doddy" userId="0e55781f-a759-4597-87a9-6dc49ffcbafe" providerId="ADAL" clId="{650F9F63-0423-44D5-821F-739DA9D5E621}" dt="2021-04-21T11:23:56.175" v="2" actId="27309"/>
        <pc:sldMkLst>
          <pc:docMk/>
          <pc:sldMk cId="2484098598" sldId="327"/>
        </pc:sldMkLst>
        <pc:graphicFrameChg chg="add modGraphic">
          <ac:chgData name="Ram Babu Doddy" userId="0e55781f-a759-4597-87a9-6dc49ffcbafe" providerId="ADAL" clId="{650F9F63-0423-44D5-821F-739DA9D5E621}" dt="2021-04-21T11:23:56.175" v="2" actId="27309"/>
          <ac:graphicFrameMkLst>
            <pc:docMk/>
            <pc:sldMk cId="2484098598" sldId="327"/>
            <ac:graphicFrameMk id="5" creationId="{65D9DE19-1B8A-4FF2-A425-29DEDDFC2C84}"/>
          </ac:graphicFrameMkLst>
        </pc:graphicFrameChg>
      </pc:sldChg>
    </pc:docChg>
  </pc:docChgLst>
  <pc:docChgLst>
    <pc:chgData name="Ram Babu Doddy" userId="0e55781f-a759-4597-87a9-6dc49ffcbafe" providerId="ADAL" clId="{1BFCED3F-982D-4F32-9831-CC4BAB701323}"/>
    <pc:docChg chg="addSld delSld modSld sldOrd">
      <pc:chgData name="Ram Babu Doddy" userId="0e55781f-a759-4597-87a9-6dc49ffcbafe" providerId="ADAL" clId="{1BFCED3F-982D-4F32-9831-CC4BAB701323}" dt="2021-12-17T04:54:10.011" v="21" actId="13926"/>
      <pc:docMkLst>
        <pc:docMk/>
      </pc:docMkLst>
      <pc:sldChg chg="modSp mod">
        <pc:chgData name="Ram Babu Doddy" userId="0e55781f-a759-4597-87a9-6dc49ffcbafe" providerId="ADAL" clId="{1BFCED3F-982D-4F32-9831-CC4BAB701323}" dt="2021-12-06T04:29:23.733" v="9" actId="20577"/>
        <pc:sldMkLst>
          <pc:docMk/>
          <pc:sldMk cId="1529367056" sldId="280"/>
        </pc:sldMkLst>
        <pc:spChg chg="mod">
          <ac:chgData name="Ram Babu Doddy" userId="0e55781f-a759-4597-87a9-6dc49ffcbafe" providerId="ADAL" clId="{1BFCED3F-982D-4F32-9831-CC4BAB701323}" dt="2021-12-06T04:29:23.733" v="9" actId="20577"/>
          <ac:spMkLst>
            <pc:docMk/>
            <pc:sldMk cId="1529367056" sldId="280"/>
            <ac:spMk id="5" creationId="{00000000-0000-0000-0000-000000000000}"/>
          </ac:spMkLst>
        </pc:spChg>
      </pc:sldChg>
      <pc:sldChg chg="modSp mod">
        <pc:chgData name="Ram Babu Doddy" userId="0e55781f-a759-4597-87a9-6dc49ffcbafe" providerId="ADAL" clId="{1BFCED3F-982D-4F32-9831-CC4BAB701323}" dt="2021-12-06T04:35:21.960" v="13" actId="6549"/>
        <pc:sldMkLst>
          <pc:docMk/>
          <pc:sldMk cId="99235931" sldId="320"/>
        </pc:sldMkLst>
        <pc:spChg chg="mod">
          <ac:chgData name="Ram Babu Doddy" userId="0e55781f-a759-4597-87a9-6dc49ffcbafe" providerId="ADAL" clId="{1BFCED3F-982D-4F32-9831-CC4BAB701323}" dt="2021-12-06T04:35:21.960" v="13" actId="6549"/>
          <ac:spMkLst>
            <pc:docMk/>
            <pc:sldMk cId="99235931" sldId="320"/>
            <ac:spMk id="2" creationId="{00000000-0000-0000-0000-000000000000}"/>
          </ac:spMkLst>
        </pc:spChg>
      </pc:sldChg>
      <pc:sldChg chg="add">
        <pc:chgData name="Ram Babu Doddy" userId="0e55781f-a759-4597-87a9-6dc49ffcbafe" providerId="ADAL" clId="{1BFCED3F-982D-4F32-9831-CC4BAB701323}" dt="2021-12-05T13:27:00.065" v="1"/>
        <pc:sldMkLst>
          <pc:docMk/>
          <pc:sldMk cId="2541834247" sldId="321"/>
        </pc:sldMkLst>
      </pc:sldChg>
      <pc:sldChg chg="del">
        <pc:chgData name="Ram Babu Doddy" userId="0e55781f-a759-4597-87a9-6dc49ffcbafe" providerId="ADAL" clId="{1BFCED3F-982D-4F32-9831-CC4BAB701323}" dt="2021-12-05T13:26:48.058" v="0" actId="2696"/>
        <pc:sldMkLst>
          <pc:docMk/>
          <pc:sldMk cId="3101663258" sldId="321"/>
        </pc:sldMkLst>
      </pc:sldChg>
      <pc:sldChg chg="add">
        <pc:chgData name="Ram Babu Doddy" userId="0e55781f-a759-4597-87a9-6dc49ffcbafe" providerId="ADAL" clId="{1BFCED3F-982D-4F32-9831-CC4BAB701323}" dt="2021-12-05T13:27:00.065" v="1"/>
        <pc:sldMkLst>
          <pc:docMk/>
          <pc:sldMk cId="2965480254" sldId="322"/>
        </pc:sldMkLst>
      </pc:sldChg>
      <pc:sldChg chg="del">
        <pc:chgData name="Ram Babu Doddy" userId="0e55781f-a759-4597-87a9-6dc49ffcbafe" providerId="ADAL" clId="{1BFCED3F-982D-4F32-9831-CC4BAB701323}" dt="2021-12-05T13:26:48.058" v="0" actId="2696"/>
        <pc:sldMkLst>
          <pc:docMk/>
          <pc:sldMk cId="3552279022" sldId="322"/>
        </pc:sldMkLst>
      </pc:sldChg>
      <pc:sldChg chg="add ord">
        <pc:chgData name="Ram Babu Doddy" userId="0e55781f-a759-4597-87a9-6dc49ffcbafe" providerId="ADAL" clId="{1BFCED3F-982D-4F32-9831-CC4BAB701323}" dt="2021-12-17T04:25:19.290" v="19"/>
        <pc:sldMkLst>
          <pc:docMk/>
          <pc:sldMk cId="2535682069" sldId="323"/>
        </pc:sldMkLst>
      </pc:sldChg>
      <pc:sldChg chg="del">
        <pc:chgData name="Ram Babu Doddy" userId="0e55781f-a759-4597-87a9-6dc49ffcbafe" providerId="ADAL" clId="{1BFCED3F-982D-4F32-9831-CC4BAB701323}" dt="2021-12-05T13:26:48.058" v="0" actId="2696"/>
        <pc:sldMkLst>
          <pc:docMk/>
          <pc:sldMk cId="3341328288" sldId="323"/>
        </pc:sldMkLst>
      </pc:sldChg>
      <pc:sldChg chg="del">
        <pc:chgData name="Ram Babu Doddy" userId="0e55781f-a759-4597-87a9-6dc49ffcbafe" providerId="ADAL" clId="{1BFCED3F-982D-4F32-9831-CC4BAB701323}" dt="2021-12-05T13:26:48.058" v="0" actId="2696"/>
        <pc:sldMkLst>
          <pc:docMk/>
          <pc:sldMk cId="852106562" sldId="325"/>
        </pc:sldMkLst>
      </pc:sldChg>
      <pc:sldChg chg="add">
        <pc:chgData name="Ram Babu Doddy" userId="0e55781f-a759-4597-87a9-6dc49ffcbafe" providerId="ADAL" clId="{1BFCED3F-982D-4F32-9831-CC4BAB701323}" dt="2021-12-05T13:27:00.065" v="1"/>
        <pc:sldMkLst>
          <pc:docMk/>
          <pc:sldMk cId="3458147111" sldId="325"/>
        </pc:sldMkLst>
      </pc:sldChg>
      <pc:sldChg chg="modSp">
        <pc:chgData name="Ram Babu Doddy" userId="0e55781f-a759-4597-87a9-6dc49ffcbafe" providerId="ADAL" clId="{1BFCED3F-982D-4F32-9831-CC4BAB701323}" dt="2021-12-17T04:54:10.011" v="21" actId="13926"/>
        <pc:sldMkLst>
          <pc:docMk/>
          <pc:sldMk cId="1558838415" sldId="334"/>
        </pc:sldMkLst>
        <pc:spChg chg="mod">
          <ac:chgData name="Ram Babu Doddy" userId="0e55781f-a759-4597-87a9-6dc49ffcbafe" providerId="ADAL" clId="{1BFCED3F-982D-4F32-9831-CC4BAB701323}" dt="2021-12-17T04:54:10.011" v="21" actId="13926"/>
          <ac:spMkLst>
            <pc:docMk/>
            <pc:sldMk cId="1558838415" sldId="334"/>
            <ac:spMk id="7" creationId="{07647A8A-2837-4EE0-B797-5CCDE8EF4C44}"/>
          </ac:spMkLst>
        </pc:spChg>
      </pc:sldChg>
      <pc:sldChg chg="del">
        <pc:chgData name="Ram Babu Doddy" userId="0e55781f-a759-4597-87a9-6dc49ffcbafe" providerId="ADAL" clId="{1BFCED3F-982D-4F32-9831-CC4BAB701323}" dt="2021-12-05T13:26:48.058" v="0" actId="2696"/>
        <pc:sldMkLst>
          <pc:docMk/>
          <pc:sldMk cId="105971782" sldId="337"/>
        </pc:sldMkLst>
      </pc:sldChg>
      <pc:sldChg chg="add">
        <pc:chgData name="Ram Babu Doddy" userId="0e55781f-a759-4597-87a9-6dc49ffcbafe" providerId="ADAL" clId="{1BFCED3F-982D-4F32-9831-CC4BAB701323}" dt="2021-12-05T13:27:00.065" v="1"/>
        <pc:sldMkLst>
          <pc:docMk/>
          <pc:sldMk cId="3196531736" sldId="337"/>
        </pc:sldMkLst>
      </pc:sldChg>
      <pc:sldChg chg="del">
        <pc:chgData name="Ram Babu Doddy" userId="0e55781f-a759-4597-87a9-6dc49ffcbafe" providerId="ADAL" clId="{1BFCED3F-982D-4F32-9831-CC4BAB701323}" dt="2021-12-05T13:26:48.058" v="0" actId="2696"/>
        <pc:sldMkLst>
          <pc:docMk/>
          <pc:sldMk cId="1077398305" sldId="338"/>
        </pc:sldMkLst>
      </pc:sldChg>
      <pc:sldChg chg="add">
        <pc:chgData name="Ram Babu Doddy" userId="0e55781f-a759-4597-87a9-6dc49ffcbafe" providerId="ADAL" clId="{1BFCED3F-982D-4F32-9831-CC4BAB701323}" dt="2021-12-05T13:27:00.065" v="1"/>
        <pc:sldMkLst>
          <pc:docMk/>
          <pc:sldMk cId="2012326945" sldId="338"/>
        </pc:sldMkLst>
      </pc:sldChg>
      <pc:sldChg chg="add">
        <pc:chgData name="Ram Babu Doddy" userId="0e55781f-a759-4597-87a9-6dc49ffcbafe" providerId="ADAL" clId="{1BFCED3F-982D-4F32-9831-CC4BAB701323}" dt="2021-12-05T13:27:00.065" v="1"/>
        <pc:sldMkLst>
          <pc:docMk/>
          <pc:sldMk cId="545591422" sldId="339"/>
        </pc:sldMkLst>
      </pc:sldChg>
      <pc:sldChg chg="del">
        <pc:chgData name="Ram Babu Doddy" userId="0e55781f-a759-4597-87a9-6dc49ffcbafe" providerId="ADAL" clId="{1BFCED3F-982D-4F32-9831-CC4BAB701323}" dt="2021-12-05T13:26:48.058" v="0" actId="2696"/>
        <pc:sldMkLst>
          <pc:docMk/>
          <pc:sldMk cId="3353155879" sldId="339"/>
        </pc:sldMkLst>
      </pc:sldChg>
      <pc:sldChg chg="del">
        <pc:chgData name="Ram Babu Doddy" userId="0e55781f-a759-4597-87a9-6dc49ffcbafe" providerId="ADAL" clId="{1BFCED3F-982D-4F32-9831-CC4BAB701323}" dt="2021-12-05T13:26:48.058" v="0" actId="2696"/>
        <pc:sldMkLst>
          <pc:docMk/>
          <pc:sldMk cId="1526053775" sldId="340"/>
        </pc:sldMkLst>
      </pc:sldChg>
      <pc:sldChg chg="add">
        <pc:chgData name="Ram Babu Doddy" userId="0e55781f-a759-4597-87a9-6dc49ffcbafe" providerId="ADAL" clId="{1BFCED3F-982D-4F32-9831-CC4BAB701323}" dt="2021-12-05T13:27:00.065" v="1"/>
        <pc:sldMkLst>
          <pc:docMk/>
          <pc:sldMk cId="4289420298" sldId="3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13/01/2022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r="35682"/>
          <a:stretch/>
        </p:blipFill>
        <p:spPr>
          <a:xfrm flipH="1">
            <a:off x="15240" y="75"/>
            <a:ext cx="7841672"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6853"/>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l="51160"/>
          <a:stretch/>
        </p:blipFill>
        <p:spPr>
          <a:xfrm>
            <a:off x="0" y="0"/>
            <a:ext cx="6698818"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66471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41" y="0"/>
            <a:ext cx="6693580"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0"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307642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13/01/2022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64" r:id="rId1"/>
    <p:sldLayoutId id="2147483661" r:id="rId2"/>
    <p:sldLayoutId id="2147483662" r:id="rId3"/>
    <p:sldLayoutId id="2147483665" r:id="rId4"/>
    <p:sldLayoutId id="2147483666" r:id="rId5"/>
    <p:sldLayoutId id="2147483663"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sql/ssms/download-sql-server-management-studio-ssms?view=sql-server-ver15" TargetMode="External"/><Relationship Id="rId2" Type="http://schemas.openxmlformats.org/officeDocument/2006/relationships/hyperlink" Target="https://www.microsoft.com/en-us/sql-server/sql-server-download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webp"/><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chemeClr val="accent3"/>
                </a:solidFill>
              </a:rPr>
              <a:t>Hire and Nurture Program</a:t>
            </a:r>
          </a:p>
        </p:txBody>
      </p:sp>
      <p:sp>
        <p:nvSpPr>
          <p:cNvPr id="5" name="Text Placeholder 4"/>
          <p:cNvSpPr>
            <a:spLocks noGrp="1"/>
          </p:cNvSpPr>
          <p:nvPr>
            <p:ph type="body" sz="quarter" idx="12"/>
          </p:nvPr>
        </p:nvSpPr>
        <p:spPr>
          <a:xfrm flipH="1">
            <a:off x="10232910" y="6349429"/>
            <a:ext cx="1818676" cy="313932"/>
          </a:xfrm>
        </p:spPr>
        <p:txBody>
          <a:bodyPr/>
          <a:lstStyle/>
          <a:p>
            <a:r>
              <a:rPr lang="en-GB"/>
              <a:t>January </a:t>
            </a:r>
            <a:r>
              <a:rPr lang="en-GB" dirty="0"/>
              <a:t>2021</a:t>
            </a:r>
          </a:p>
        </p:txBody>
      </p:sp>
      <p:sp>
        <p:nvSpPr>
          <p:cNvPr id="7" name="Text Placeholder 3">
            <a:extLst>
              <a:ext uri="{FF2B5EF4-FFF2-40B4-BE49-F238E27FC236}">
                <a16:creationId xmlns:a16="http://schemas.microsoft.com/office/drawing/2014/main" id="{B2A17DE9-1371-4828-AFF5-3F8F2E883D54}"/>
              </a:ext>
            </a:extLst>
          </p:cNvPr>
          <p:cNvSpPr txBox="1">
            <a:spLocks/>
          </p:cNvSpPr>
          <p:nvPr/>
        </p:nvSpPr>
        <p:spPr>
          <a:xfrm>
            <a:off x="7791452" y="3837082"/>
            <a:ext cx="4260134" cy="36933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SQL Server Database training – Session1</a:t>
            </a:r>
          </a:p>
        </p:txBody>
      </p:sp>
    </p:spTree>
    <p:extLst>
      <p:ext uri="{BB962C8B-B14F-4D97-AF65-F5344CB8AC3E}">
        <p14:creationId xmlns:p14="http://schemas.microsoft.com/office/powerpoint/2010/main" val="1529367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A9D6D-32E8-4936-991C-CD8917A8C952}"/>
              </a:ext>
            </a:extLst>
          </p:cNvPr>
          <p:cNvSpPr>
            <a:spLocks noGrp="1"/>
          </p:cNvSpPr>
          <p:nvPr>
            <p:ph type="title"/>
          </p:nvPr>
        </p:nvSpPr>
        <p:spPr/>
        <p:txBody>
          <a:bodyPr/>
          <a:lstStyle/>
          <a:p>
            <a:r>
              <a:rPr lang="en-US" dirty="0"/>
              <a:t>Data Modelling</a:t>
            </a:r>
          </a:p>
        </p:txBody>
      </p:sp>
      <p:sp>
        <p:nvSpPr>
          <p:cNvPr id="4" name="Slide Number Placeholder 3">
            <a:extLst>
              <a:ext uri="{FF2B5EF4-FFF2-40B4-BE49-F238E27FC236}">
                <a16:creationId xmlns:a16="http://schemas.microsoft.com/office/drawing/2014/main" id="{AEE3F802-C5D3-4AB6-831D-A877892BB887}"/>
              </a:ext>
            </a:extLst>
          </p:cNvPr>
          <p:cNvSpPr>
            <a:spLocks noGrp="1"/>
          </p:cNvSpPr>
          <p:nvPr>
            <p:ph type="sldNum" sz="quarter" idx="12"/>
          </p:nvPr>
        </p:nvSpPr>
        <p:spPr/>
        <p:txBody>
          <a:bodyPr/>
          <a:lstStyle/>
          <a:p>
            <a:fld id="{C7F1B9D8-1D95-44B3-9E1C-E404196FC055}" type="slidenum">
              <a:rPr lang="hi-IN" smtClean="0"/>
              <a:pPr/>
              <a:t>10</a:t>
            </a:fld>
            <a:endParaRPr lang="hi-IN" dirty="0"/>
          </a:p>
        </p:txBody>
      </p:sp>
      <p:sp>
        <p:nvSpPr>
          <p:cNvPr id="5" name="Rectangle 4">
            <a:extLst>
              <a:ext uri="{FF2B5EF4-FFF2-40B4-BE49-F238E27FC236}">
                <a16:creationId xmlns:a16="http://schemas.microsoft.com/office/drawing/2014/main" id="{B42CC224-6D8A-45CD-B863-5C18DBD6F77A}"/>
              </a:ext>
            </a:extLst>
          </p:cNvPr>
          <p:cNvSpPr/>
          <p:nvPr/>
        </p:nvSpPr>
        <p:spPr>
          <a:xfrm>
            <a:off x="119865" y="1007355"/>
            <a:ext cx="8171379" cy="369332"/>
          </a:xfrm>
          <a:prstGeom prst="rect">
            <a:avLst/>
          </a:prstGeom>
        </p:spPr>
        <p:txBody>
          <a:bodyPr wrap="square">
            <a:spAutoFit/>
          </a:bodyPr>
          <a:lstStyle/>
          <a:p>
            <a:r>
              <a:rPr lang="en-US" dirty="0">
                <a:solidFill>
                  <a:srgbClr val="4A4A4A"/>
                </a:solidFill>
                <a:latin typeface="Nunito"/>
              </a:rPr>
              <a:t>A data model is an abstraction of some aspect of the real world (system)</a:t>
            </a:r>
            <a:endParaRPr lang="en-US" dirty="0"/>
          </a:p>
        </p:txBody>
      </p:sp>
      <p:sp>
        <p:nvSpPr>
          <p:cNvPr id="6" name="Rectangle 5">
            <a:extLst>
              <a:ext uri="{FF2B5EF4-FFF2-40B4-BE49-F238E27FC236}">
                <a16:creationId xmlns:a16="http://schemas.microsoft.com/office/drawing/2014/main" id="{5708AF1A-3223-47C1-AFA7-B76C9F7663B8}"/>
              </a:ext>
            </a:extLst>
          </p:cNvPr>
          <p:cNvSpPr/>
          <p:nvPr/>
        </p:nvSpPr>
        <p:spPr>
          <a:xfrm>
            <a:off x="119865" y="1767008"/>
            <a:ext cx="9065232" cy="1754326"/>
          </a:xfrm>
          <a:prstGeom prst="rect">
            <a:avLst/>
          </a:prstGeom>
        </p:spPr>
        <p:txBody>
          <a:bodyPr wrap="square">
            <a:spAutoFit/>
          </a:bodyPr>
          <a:lstStyle/>
          <a:p>
            <a:pPr algn="just"/>
            <a:r>
              <a:rPr lang="en-US" b="1" dirty="0">
                <a:solidFill>
                  <a:srgbClr val="222222"/>
                </a:solidFill>
                <a:latin typeface="Nunito"/>
              </a:rPr>
              <a:t>Why a data model?</a:t>
            </a:r>
          </a:p>
          <a:p>
            <a:pPr algn="just">
              <a:buFont typeface="+mj-lt"/>
              <a:buAutoNum type="arabicPeriod"/>
            </a:pPr>
            <a:r>
              <a:rPr lang="en-US" dirty="0">
                <a:solidFill>
                  <a:srgbClr val="4A4A4A"/>
                </a:solidFill>
                <a:latin typeface="Nunito"/>
              </a:rPr>
              <a:t>Helps to visualize the business</a:t>
            </a:r>
          </a:p>
          <a:p>
            <a:pPr algn="just">
              <a:buFont typeface="+mj-lt"/>
              <a:buAutoNum type="arabicPeriod"/>
            </a:pPr>
            <a:r>
              <a:rPr lang="en-US" dirty="0">
                <a:solidFill>
                  <a:srgbClr val="4A4A4A"/>
                </a:solidFill>
                <a:latin typeface="Nunito"/>
              </a:rPr>
              <a:t>A model is a means of communication</a:t>
            </a:r>
          </a:p>
          <a:p>
            <a:pPr algn="just">
              <a:buFont typeface="+mj-lt"/>
              <a:buAutoNum type="arabicPeriod"/>
            </a:pPr>
            <a:r>
              <a:rPr lang="en-US" dirty="0">
                <a:solidFill>
                  <a:srgbClr val="4A4A4A"/>
                </a:solidFill>
                <a:latin typeface="Nunito"/>
              </a:rPr>
              <a:t>Models help elicit and document requirements</a:t>
            </a:r>
          </a:p>
          <a:p>
            <a:pPr algn="just">
              <a:buFont typeface="+mj-lt"/>
              <a:buAutoNum type="arabicPeriod"/>
            </a:pPr>
            <a:r>
              <a:rPr lang="en-US" dirty="0">
                <a:solidFill>
                  <a:srgbClr val="4A4A4A"/>
                </a:solidFill>
                <a:latin typeface="Nunito"/>
              </a:rPr>
              <a:t>Models reduce the cost of change</a:t>
            </a:r>
          </a:p>
          <a:p>
            <a:pPr algn="just">
              <a:buFont typeface="+mj-lt"/>
              <a:buAutoNum type="arabicPeriod"/>
            </a:pPr>
            <a:r>
              <a:rPr lang="en-US" dirty="0">
                <a:solidFill>
                  <a:srgbClr val="4A4A4A"/>
                </a:solidFill>
                <a:latin typeface="Nunito"/>
              </a:rPr>
              <a:t>Model is the essence of DW architecture based on which DW will be implemented</a:t>
            </a:r>
            <a:endParaRPr lang="en-US" b="0" i="0" dirty="0">
              <a:solidFill>
                <a:srgbClr val="4A4A4A"/>
              </a:solidFill>
              <a:effectLst/>
              <a:latin typeface="Nunito"/>
            </a:endParaRPr>
          </a:p>
        </p:txBody>
      </p:sp>
    </p:spTree>
    <p:extLst>
      <p:ext uri="{BB962C8B-B14F-4D97-AF65-F5344CB8AC3E}">
        <p14:creationId xmlns:p14="http://schemas.microsoft.com/office/powerpoint/2010/main" val="8656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A3C9F-74D5-48C3-A933-E1214CEA609A}"/>
              </a:ext>
            </a:extLst>
          </p:cNvPr>
          <p:cNvSpPr>
            <a:spLocks noGrp="1"/>
          </p:cNvSpPr>
          <p:nvPr>
            <p:ph type="title"/>
          </p:nvPr>
        </p:nvSpPr>
        <p:spPr>
          <a:xfrm>
            <a:off x="82193" y="209390"/>
            <a:ext cx="9690100" cy="424732"/>
          </a:xfrm>
        </p:spPr>
        <p:txBody>
          <a:bodyPr/>
          <a:lstStyle/>
          <a:p>
            <a:r>
              <a:rPr lang="en-US" dirty="0"/>
              <a:t>Types of Data Models</a:t>
            </a:r>
          </a:p>
        </p:txBody>
      </p:sp>
      <p:sp>
        <p:nvSpPr>
          <p:cNvPr id="4" name="Slide Number Placeholder 3">
            <a:extLst>
              <a:ext uri="{FF2B5EF4-FFF2-40B4-BE49-F238E27FC236}">
                <a16:creationId xmlns:a16="http://schemas.microsoft.com/office/drawing/2014/main" id="{F9061A89-7361-4423-BBE1-818FA13F3411}"/>
              </a:ext>
            </a:extLst>
          </p:cNvPr>
          <p:cNvSpPr>
            <a:spLocks noGrp="1"/>
          </p:cNvSpPr>
          <p:nvPr>
            <p:ph type="sldNum" sz="quarter" idx="12"/>
          </p:nvPr>
        </p:nvSpPr>
        <p:spPr/>
        <p:txBody>
          <a:bodyPr/>
          <a:lstStyle/>
          <a:p>
            <a:fld id="{C7F1B9D8-1D95-44B3-9E1C-E404196FC055}" type="slidenum">
              <a:rPr lang="hi-IN" smtClean="0"/>
              <a:pPr/>
              <a:t>11</a:t>
            </a:fld>
            <a:endParaRPr lang="hi-IN" dirty="0"/>
          </a:p>
        </p:txBody>
      </p:sp>
      <p:pic>
        <p:nvPicPr>
          <p:cNvPr id="5" name="Picture 4">
            <a:extLst>
              <a:ext uri="{FF2B5EF4-FFF2-40B4-BE49-F238E27FC236}">
                <a16:creationId xmlns:a16="http://schemas.microsoft.com/office/drawing/2014/main" id="{D3D0BEA9-59C6-4738-AC6C-92E37509AD88}"/>
              </a:ext>
            </a:extLst>
          </p:cNvPr>
          <p:cNvPicPr>
            <a:picLocks noChangeAspect="1"/>
          </p:cNvPicPr>
          <p:nvPr/>
        </p:nvPicPr>
        <p:blipFill>
          <a:blip r:embed="rId2"/>
          <a:stretch>
            <a:fillRect/>
          </a:stretch>
        </p:blipFill>
        <p:spPr>
          <a:xfrm>
            <a:off x="6245041" y="1368876"/>
            <a:ext cx="5864766" cy="4183782"/>
          </a:xfrm>
          <a:prstGeom prst="rect">
            <a:avLst/>
          </a:prstGeom>
        </p:spPr>
      </p:pic>
      <p:sp>
        <p:nvSpPr>
          <p:cNvPr id="6" name="Rectangle 5">
            <a:extLst>
              <a:ext uri="{FF2B5EF4-FFF2-40B4-BE49-F238E27FC236}">
                <a16:creationId xmlns:a16="http://schemas.microsoft.com/office/drawing/2014/main" id="{F54F6560-2A70-4A63-8239-8C136DAA5855}"/>
              </a:ext>
            </a:extLst>
          </p:cNvPr>
          <p:cNvSpPr/>
          <p:nvPr/>
        </p:nvSpPr>
        <p:spPr>
          <a:xfrm>
            <a:off x="82193" y="1305341"/>
            <a:ext cx="6096000" cy="4247317"/>
          </a:xfrm>
          <a:prstGeom prst="rect">
            <a:avLst/>
          </a:prstGeom>
        </p:spPr>
        <p:txBody>
          <a:bodyPr>
            <a:spAutoFit/>
          </a:bodyPr>
          <a:lstStyle/>
          <a:p>
            <a:pPr>
              <a:buFont typeface="+mj-lt"/>
              <a:buAutoNum type="arabicPeriod"/>
            </a:pPr>
            <a:r>
              <a:rPr lang="en-US" b="1" dirty="0">
                <a:solidFill>
                  <a:srgbClr val="222222"/>
                </a:solidFill>
                <a:latin typeface="Source Sans Pro" panose="020B0503030403020204" pitchFamily="34" charset="0"/>
              </a:rPr>
              <a:t>Conceptual Data Model:</a:t>
            </a:r>
            <a:r>
              <a:rPr lang="en-US" dirty="0">
                <a:solidFill>
                  <a:srgbClr val="222222"/>
                </a:solidFill>
                <a:latin typeface="Source Sans Pro" panose="020B0503030403020204" pitchFamily="34" charset="0"/>
              </a:rPr>
              <a:t> This Data Model defines </a:t>
            </a:r>
            <a:r>
              <a:rPr lang="en-US" b="1" dirty="0">
                <a:solidFill>
                  <a:srgbClr val="222222"/>
                </a:solidFill>
                <a:latin typeface="Source Sans Pro" panose="020B0503030403020204" pitchFamily="34" charset="0"/>
              </a:rPr>
              <a:t>WHAT</a:t>
            </a:r>
            <a:r>
              <a:rPr lang="en-US" dirty="0">
                <a:solidFill>
                  <a:srgbClr val="222222"/>
                </a:solidFill>
                <a:latin typeface="Source Sans Pro" panose="020B0503030403020204" pitchFamily="34" charset="0"/>
              </a:rPr>
              <a:t> the system contains. This model is typically created by Business stakeholders and Data Architects. The purpose is to organize, scope and define business concepts and rules.</a:t>
            </a:r>
          </a:p>
          <a:p>
            <a:pPr>
              <a:buFont typeface="+mj-lt"/>
              <a:buAutoNum type="arabicPeriod"/>
            </a:pPr>
            <a:endParaRPr lang="en-US" dirty="0">
              <a:solidFill>
                <a:srgbClr val="222222"/>
              </a:solidFill>
              <a:latin typeface="Source Sans Pro" panose="020B0503030403020204" pitchFamily="34" charset="0"/>
            </a:endParaRPr>
          </a:p>
          <a:p>
            <a:pPr>
              <a:buFont typeface="+mj-lt"/>
              <a:buAutoNum type="arabicPeriod"/>
            </a:pPr>
            <a:r>
              <a:rPr lang="en-US" b="1" dirty="0">
                <a:solidFill>
                  <a:srgbClr val="222222"/>
                </a:solidFill>
                <a:latin typeface="Source Sans Pro" panose="020B0503030403020204" pitchFamily="34" charset="0"/>
              </a:rPr>
              <a:t>Logical Data Model:</a:t>
            </a:r>
            <a:r>
              <a:rPr lang="en-US" dirty="0">
                <a:solidFill>
                  <a:srgbClr val="222222"/>
                </a:solidFill>
                <a:latin typeface="Source Sans Pro" panose="020B0503030403020204" pitchFamily="34" charset="0"/>
              </a:rPr>
              <a:t> Defines </a:t>
            </a:r>
            <a:r>
              <a:rPr lang="en-US" b="1" dirty="0">
                <a:solidFill>
                  <a:srgbClr val="222222"/>
                </a:solidFill>
                <a:latin typeface="Source Sans Pro" panose="020B0503030403020204" pitchFamily="34" charset="0"/>
              </a:rPr>
              <a:t>HOW</a:t>
            </a:r>
            <a:r>
              <a:rPr lang="en-US" dirty="0">
                <a:solidFill>
                  <a:srgbClr val="222222"/>
                </a:solidFill>
                <a:latin typeface="Source Sans Pro" panose="020B0503030403020204" pitchFamily="34" charset="0"/>
              </a:rPr>
              <a:t> the system should be implemented regardless of the DBMS. This model is typically created by Data Architects and Business Analysts. The purpose is to developed technical map of rules and data structures.</a:t>
            </a:r>
          </a:p>
          <a:p>
            <a:pPr>
              <a:buFont typeface="+mj-lt"/>
              <a:buAutoNum type="arabicPeriod"/>
            </a:pPr>
            <a:endParaRPr lang="en-US" dirty="0">
              <a:solidFill>
                <a:srgbClr val="222222"/>
              </a:solidFill>
              <a:latin typeface="Source Sans Pro" panose="020B0503030403020204" pitchFamily="34" charset="0"/>
            </a:endParaRPr>
          </a:p>
          <a:p>
            <a:pPr>
              <a:buFont typeface="+mj-lt"/>
              <a:buAutoNum type="arabicPeriod"/>
            </a:pPr>
            <a:r>
              <a:rPr lang="en-US" b="1" dirty="0">
                <a:solidFill>
                  <a:srgbClr val="222222"/>
                </a:solidFill>
                <a:latin typeface="Source Sans Pro" panose="020B0503030403020204" pitchFamily="34" charset="0"/>
              </a:rPr>
              <a:t>Physical Data Model</a:t>
            </a:r>
            <a:r>
              <a:rPr lang="en-US" dirty="0">
                <a:solidFill>
                  <a:srgbClr val="222222"/>
                </a:solidFill>
                <a:latin typeface="Source Sans Pro" panose="020B0503030403020204" pitchFamily="34" charset="0"/>
              </a:rPr>
              <a:t>: This Data Model describes </a:t>
            </a:r>
            <a:r>
              <a:rPr lang="en-US" b="1" dirty="0">
                <a:solidFill>
                  <a:srgbClr val="222222"/>
                </a:solidFill>
                <a:latin typeface="Source Sans Pro" panose="020B0503030403020204" pitchFamily="34" charset="0"/>
              </a:rPr>
              <a:t>HOW</a:t>
            </a:r>
            <a:r>
              <a:rPr lang="en-US" dirty="0">
                <a:solidFill>
                  <a:srgbClr val="222222"/>
                </a:solidFill>
                <a:latin typeface="Source Sans Pro" panose="020B0503030403020204" pitchFamily="34" charset="0"/>
              </a:rPr>
              <a:t> the system will be implemented using a specific DBMS system. This model is typically created by DBA and developers. The purpose is actual implementation of the database.</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77613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558270-332E-4D63-A14D-7D2C174C608C}"/>
              </a:ext>
            </a:extLst>
          </p:cNvPr>
          <p:cNvSpPr>
            <a:spLocks noGrp="1"/>
          </p:cNvSpPr>
          <p:nvPr>
            <p:ph type="title"/>
          </p:nvPr>
        </p:nvSpPr>
        <p:spPr>
          <a:xfrm>
            <a:off x="163531" y="178566"/>
            <a:ext cx="9690100" cy="424732"/>
          </a:xfrm>
        </p:spPr>
        <p:txBody>
          <a:bodyPr/>
          <a:lstStyle/>
          <a:p>
            <a:r>
              <a:rPr lang="en-US" dirty="0"/>
              <a:t>Conceptual Data Model</a:t>
            </a:r>
          </a:p>
        </p:txBody>
      </p:sp>
      <p:sp>
        <p:nvSpPr>
          <p:cNvPr id="4" name="Slide Number Placeholder 3">
            <a:extLst>
              <a:ext uri="{FF2B5EF4-FFF2-40B4-BE49-F238E27FC236}">
                <a16:creationId xmlns:a16="http://schemas.microsoft.com/office/drawing/2014/main" id="{F30A64EC-5A6D-40DB-B5E4-2EB486F53A89}"/>
              </a:ext>
            </a:extLst>
          </p:cNvPr>
          <p:cNvSpPr>
            <a:spLocks noGrp="1"/>
          </p:cNvSpPr>
          <p:nvPr>
            <p:ph type="sldNum" sz="quarter" idx="12"/>
          </p:nvPr>
        </p:nvSpPr>
        <p:spPr/>
        <p:txBody>
          <a:bodyPr/>
          <a:lstStyle/>
          <a:p>
            <a:fld id="{C7F1B9D8-1D95-44B3-9E1C-E404196FC055}" type="slidenum">
              <a:rPr lang="hi-IN" smtClean="0"/>
              <a:pPr/>
              <a:t>12</a:t>
            </a:fld>
            <a:endParaRPr lang="hi-IN" dirty="0"/>
          </a:p>
        </p:txBody>
      </p:sp>
      <p:sp>
        <p:nvSpPr>
          <p:cNvPr id="5" name="Rectangle 4">
            <a:extLst>
              <a:ext uri="{FF2B5EF4-FFF2-40B4-BE49-F238E27FC236}">
                <a16:creationId xmlns:a16="http://schemas.microsoft.com/office/drawing/2014/main" id="{D8435E6E-ACEE-411D-B3F0-00A4BB4F7580}"/>
              </a:ext>
            </a:extLst>
          </p:cNvPr>
          <p:cNvSpPr/>
          <p:nvPr/>
        </p:nvSpPr>
        <p:spPr>
          <a:xfrm>
            <a:off x="42367" y="818817"/>
            <a:ext cx="9905143" cy="1754326"/>
          </a:xfrm>
          <a:prstGeom prst="rect">
            <a:avLst/>
          </a:prstGeom>
        </p:spPr>
        <p:txBody>
          <a:bodyPr wrap="square">
            <a:spAutoFit/>
          </a:bodyPr>
          <a:lstStyle/>
          <a:p>
            <a:r>
              <a:rPr lang="en-US" dirty="0">
                <a:solidFill>
                  <a:srgbClr val="222222"/>
                </a:solidFill>
                <a:latin typeface="Source Sans Pro" panose="020B0503030403020204" pitchFamily="34" charset="0"/>
              </a:rPr>
              <a:t>A </a:t>
            </a:r>
            <a:r>
              <a:rPr lang="en-US" b="1" dirty="0">
                <a:solidFill>
                  <a:srgbClr val="222222"/>
                </a:solidFill>
                <a:latin typeface="Source Sans Pro" panose="020B0503030403020204" pitchFamily="34" charset="0"/>
              </a:rPr>
              <a:t>Conceptual Data Model</a:t>
            </a:r>
            <a:r>
              <a:rPr lang="en-US" dirty="0">
                <a:solidFill>
                  <a:srgbClr val="222222"/>
                </a:solidFill>
                <a:latin typeface="Source Sans Pro" panose="020B0503030403020204" pitchFamily="34" charset="0"/>
              </a:rPr>
              <a:t> is an organized view of database concepts and their relationships. </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Purpose: </a:t>
            </a:r>
            <a:r>
              <a:rPr lang="en-US" dirty="0">
                <a:solidFill>
                  <a:srgbClr val="222222"/>
                </a:solidFill>
                <a:latin typeface="Source Sans Pro" panose="020B0503030403020204" pitchFamily="34" charset="0"/>
              </a:rPr>
              <a:t> To establish entities, their attributes, and relationships. </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In this data modeling level, there is hardly any detail available on the actual database structure. Business stakeholders and data architects typically create a conceptual data model.</a:t>
            </a:r>
            <a:endParaRPr lang="en-US" dirty="0"/>
          </a:p>
        </p:txBody>
      </p:sp>
      <p:pic>
        <p:nvPicPr>
          <p:cNvPr id="6" name="Picture 5">
            <a:extLst>
              <a:ext uri="{FF2B5EF4-FFF2-40B4-BE49-F238E27FC236}">
                <a16:creationId xmlns:a16="http://schemas.microsoft.com/office/drawing/2014/main" id="{5DB26374-4186-4E3C-BE88-7EA4D5666087}"/>
              </a:ext>
            </a:extLst>
          </p:cNvPr>
          <p:cNvPicPr>
            <a:picLocks noChangeAspect="1"/>
          </p:cNvPicPr>
          <p:nvPr/>
        </p:nvPicPr>
        <p:blipFill>
          <a:blip r:embed="rId2"/>
          <a:stretch>
            <a:fillRect/>
          </a:stretch>
        </p:blipFill>
        <p:spPr>
          <a:xfrm>
            <a:off x="6344734" y="3152703"/>
            <a:ext cx="5680279" cy="2157516"/>
          </a:xfrm>
          <a:prstGeom prst="rect">
            <a:avLst/>
          </a:prstGeom>
        </p:spPr>
      </p:pic>
      <p:sp>
        <p:nvSpPr>
          <p:cNvPr id="7" name="Rectangle 6">
            <a:extLst>
              <a:ext uri="{FF2B5EF4-FFF2-40B4-BE49-F238E27FC236}">
                <a16:creationId xmlns:a16="http://schemas.microsoft.com/office/drawing/2014/main" id="{5027BF5C-6130-4FEF-B86C-B6E264EEBBA0}"/>
              </a:ext>
            </a:extLst>
          </p:cNvPr>
          <p:cNvSpPr/>
          <p:nvPr/>
        </p:nvSpPr>
        <p:spPr>
          <a:xfrm>
            <a:off x="42367" y="2589098"/>
            <a:ext cx="6424773" cy="2862322"/>
          </a:xfrm>
          <a:prstGeom prst="rect">
            <a:avLst/>
          </a:prstGeom>
        </p:spPr>
        <p:txBody>
          <a:bodyPr wrap="square">
            <a:spAutoFit/>
          </a:bodyPr>
          <a:lstStyle/>
          <a:p>
            <a:r>
              <a:rPr lang="en-US" dirty="0">
                <a:solidFill>
                  <a:srgbClr val="222222"/>
                </a:solidFill>
                <a:latin typeface="Source Sans Pro" panose="020B0503030403020204" pitchFamily="34" charset="0"/>
              </a:rPr>
              <a:t>3 basic tenants of Conceptual Data Model are</a:t>
            </a:r>
          </a:p>
          <a:p>
            <a:pPr>
              <a:buFont typeface="Arial" panose="020B0604020202020204" pitchFamily="34" charset="0"/>
              <a:buChar char="•"/>
            </a:pPr>
            <a:r>
              <a:rPr lang="en-US" b="1" dirty="0">
                <a:solidFill>
                  <a:srgbClr val="222222"/>
                </a:solidFill>
                <a:latin typeface="Source Sans Pro" panose="020B0503030403020204" pitchFamily="34" charset="0"/>
              </a:rPr>
              <a:t>Entity</a:t>
            </a:r>
            <a:r>
              <a:rPr lang="en-US" dirty="0">
                <a:solidFill>
                  <a:srgbClr val="222222"/>
                </a:solidFill>
                <a:latin typeface="Source Sans Pro" panose="020B0503030403020204" pitchFamily="34" charset="0"/>
              </a:rPr>
              <a:t>: A real-world thing</a:t>
            </a:r>
          </a:p>
          <a:p>
            <a:pPr>
              <a:buFont typeface="Arial" panose="020B0604020202020204" pitchFamily="34" charset="0"/>
              <a:buChar char="•"/>
            </a:pPr>
            <a:r>
              <a:rPr lang="en-US" b="1" dirty="0">
                <a:solidFill>
                  <a:srgbClr val="222222"/>
                </a:solidFill>
                <a:latin typeface="Source Sans Pro" panose="020B0503030403020204" pitchFamily="34" charset="0"/>
              </a:rPr>
              <a:t>Attribute</a:t>
            </a:r>
            <a:r>
              <a:rPr lang="en-US" dirty="0">
                <a:solidFill>
                  <a:srgbClr val="222222"/>
                </a:solidFill>
                <a:latin typeface="Source Sans Pro" panose="020B0503030403020204" pitchFamily="34" charset="0"/>
              </a:rPr>
              <a:t>: Characteristics or properties of an entity</a:t>
            </a:r>
          </a:p>
          <a:p>
            <a:pPr>
              <a:buFont typeface="Arial" panose="020B0604020202020204" pitchFamily="34" charset="0"/>
              <a:buChar char="•"/>
            </a:pPr>
            <a:r>
              <a:rPr lang="en-US" b="1" dirty="0">
                <a:solidFill>
                  <a:srgbClr val="222222"/>
                </a:solidFill>
                <a:latin typeface="Source Sans Pro" panose="020B0503030403020204" pitchFamily="34" charset="0"/>
              </a:rPr>
              <a:t>Relationship</a:t>
            </a:r>
            <a:r>
              <a:rPr lang="en-US" dirty="0">
                <a:solidFill>
                  <a:srgbClr val="222222"/>
                </a:solidFill>
                <a:latin typeface="Source Sans Pro" panose="020B0503030403020204" pitchFamily="34" charset="0"/>
              </a:rPr>
              <a:t>: Dependency or association between two entities</a:t>
            </a:r>
          </a:p>
          <a:p>
            <a:pPr>
              <a:buFont typeface="Arial" panose="020B0604020202020204" pitchFamily="34" charset="0"/>
              <a:buChar char="•"/>
            </a:pPr>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Data model example:</a:t>
            </a:r>
          </a:p>
          <a:p>
            <a:pPr>
              <a:buFont typeface="Arial" panose="020B0604020202020204" pitchFamily="34" charset="0"/>
              <a:buChar char="•"/>
            </a:pPr>
            <a:r>
              <a:rPr lang="en-US" dirty="0">
                <a:solidFill>
                  <a:srgbClr val="222222"/>
                </a:solidFill>
                <a:latin typeface="Source Sans Pro" panose="020B0503030403020204" pitchFamily="34" charset="0"/>
              </a:rPr>
              <a:t>Customer and Product are two entities. Customer number and name are attributes of the Customer entity</a:t>
            </a:r>
          </a:p>
          <a:p>
            <a:pPr>
              <a:buFont typeface="Arial" panose="020B0604020202020204" pitchFamily="34" charset="0"/>
              <a:buChar char="•"/>
            </a:pPr>
            <a:r>
              <a:rPr lang="en-US" dirty="0">
                <a:solidFill>
                  <a:srgbClr val="222222"/>
                </a:solidFill>
                <a:latin typeface="Source Sans Pro" panose="020B0503030403020204" pitchFamily="34" charset="0"/>
              </a:rPr>
              <a:t>Product name and price are attributes of product entity</a:t>
            </a:r>
          </a:p>
          <a:p>
            <a:pPr>
              <a:buFont typeface="Arial" panose="020B0604020202020204" pitchFamily="34" charset="0"/>
              <a:buChar char="•"/>
            </a:pPr>
            <a:r>
              <a:rPr lang="en-US" dirty="0">
                <a:solidFill>
                  <a:srgbClr val="222222"/>
                </a:solidFill>
                <a:latin typeface="Source Sans Pro" panose="020B0503030403020204" pitchFamily="34" charset="0"/>
              </a:rPr>
              <a:t>Sale is the relationship between the customer and product</a:t>
            </a:r>
            <a:endParaRPr lang="en-US" b="0" i="0" dirty="0">
              <a:solidFill>
                <a:srgbClr val="222222"/>
              </a:solidFill>
              <a:effectLst/>
              <a:latin typeface="Source Sans Pro" panose="020B0503030403020204" pitchFamily="34" charset="0"/>
            </a:endParaRPr>
          </a:p>
        </p:txBody>
      </p:sp>
      <p:sp>
        <p:nvSpPr>
          <p:cNvPr id="8" name="Rectangle 7">
            <a:extLst>
              <a:ext uri="{FF2B5EF4-FFF2-40B4-BE49-F238E27FC236}">
                <a16:creationId xmlns:a16="http://schemas.microsoft.com/office/drawing/2014/main" id="{A8E30C82-22F1-4836-BE1D-45EE071F0209}"/>
              </a:ext>
            </a:extLst>
          </p:cNvPr>
          <p:cNvSpPr/>
          <p:nvPr/>
        </p:nvSpPr>
        <p:spPr>
          <a:xfrm>
            <a:off x="2044115" y="5542257"/>
            <a:ext cx="8846049" cy="923330"/>
          </a:xfrm>
          <a:prstGeom prst="rect">
            <a:avLst/>
          </a:prstGeom>
        </p:spPr>
        <p:txBody>
          <a:bodyPr wrap="square">
            <a:spAutoFit/>
          </a:bodyPr>
          <a:lstStyle/>
          <a:p>
            <a:r>
              <a:rPr lang="en-US" b="1" dirty="0">
                <a:solidFill>
                  <a:srgbClr val="222222"/>
                </a:solidFill>
                <a:latin typeface="Source Sans Pro" panose="020B0503030403020204" pitchFamily="34" charset="0"/>
              </a:rPr>
              <a:t>Characteristics of a conceptual data model</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Offers Organization-wide coverage of the business concepts.</a:t>
            </a:r>
          </a:p>
          <a:p>
            <a:pPr>
              <a:buFont typeface="Arial" panose="020B0604020202020204" pitchFamily="34" charset="0"/>
              <a:buChar char="•"/>
            </a:pPr>
            <a:r>
              <a:rPr lang="en-US" dirty="0">
                <a:solidFill>
                  <a:srgbClr val="222222"/>
                </a:solidFill>
                <a:latin typeface="Source Sans Pro" panose="020B0503030403020204" pitchFamily="34" charset="0"/>
              </a:rPr>
              <a:t>This type of Data Models are designed and developed for a business audience.</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6332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D88FA9-B220-427E-B1CB-B4494992BB63}"/>
              </a:ext>
            </a:extLst>
          </p:cNvPr>
          <p:cNvSpPr>
            <a:spLocks noGrp="1"/>
          </p:cNvSpPr>
          <p:nvPr>
            <p:ph type="title"/>
          </p:nvPr>
        </p:nvSpPr>
        <p:spPr>
          <a:xfrm>
            <a:off x="163532" y="168292"/>
            <a:ext cx="9690100" cy="424732"/>
          </a:xfrm>
        </p:spPr>
        <p:txBody>
          <a:bodyPr/>
          <a:lstStyle/>
          <a:p>
            <a:r>
              <a:rPr lang="en-US" dirty="0"/>
              <a:t>Logical Data Model</a:t>
            </a:r>
          </a:p>
        </p:txBody>
      </p:sp>
      <p:sp>
        <p:nvSpPr>
          <p:cNvPr id="4" name="Slide Number Placeholder 3">
            <a:extLst>
              <a:ext uri="{FF2B5EF4-FFF2-40B4-BE49-F238E27FC236}">
                <a16:creationId xmlns:a16="http://schemas.microsoft.com/office/drawing/2014/main" id="{188B2F5A-A73C-4F65-9AD7-11C7EF162D84}"/>
              </a:ext>
            </a:extLst>
          </p:cNvPr>
          <p:cNvSpPr>
            <a:spLocks noGrp="1"/>
          </p:cNvSpPr>
          <p:nvPr>
            <p:ph type="sldNum" sz="quarter" idx="12"/>
          </p:nvPr>
        </p:nvSpPr>
        <p:spPr/>
        <p:txBody>
          <a:bodyPr/>
          <a:lstStyle/>
          <a:p>
            <a:fld id="{C7F1B9D8-1D95-44B3-9E1C-E404196FC055}" type="slidenum">
              <a:rPr lang="hi-IN" smtClean="0"/>
              <a:pPr/>
              <a:t>13</a:t>
            </a:fld>
            <a:endParaRPr lang="hi-IN" dirty="0"/>
          </a:p>
        </p:txBody>
      </p:sp>
      <p:sp>
        <p:nvSpPr>
          <p:cNvPr id="5" name="Rectangle 4">
            <a:extLst>
              <a:ext uri="{FF2B5EF4-FFF2-40B4-BE49-F238E27FC236}">
                <a16:creationId xmlns:a16="http://schemas.microsoft.com/office/drawing/2014/main" id="{1A47B3FF-E4E0-4D83-A176-E2A75ED8F484}"/>
              </a:ext>
            </a:extLst>
          </p:cNvPr>
          <p:cNvSpPr/>
          <p:nvPr/>
        </p:nvSpPr>
        <p:spPr>
          <a:xfrm>
            <a:off x="163531" y="846327"/>
            <a:ext cx="9185951" cy="1754326"/>
          </a:xfrm>
          <a:prstGeom prst="rect">
            <a:avLst/>
          </a:prstGeom>
        </p:spPr>
        <p:txBody>
          <a:bodyPr wrap="square">
            <a:spAutoFit/>
          </a:bodyPr>
          <a:lstStyle/>
          <a:p>
            <a:r>
              <a:rPr lang="en-US" dirty="0">
                <a:solidFill>
                  <a:srgbClr val="222222"/>
                </a:solidFill>
                <a:latin typeface="Source Sans Pro" panose="020B0503030403020204" pitchFamily="34" charset="0"/>
              </a:rPr>
              <a:t>The </a:t>
            </a:r>
            <a:r>
              <a:rPr lang="en-US" b="1" dirty="0">
                <a:solidFill>
                  <a:srgbClr val="222222"/>
                </a:solidFill>
                <a:latin typeface="Source Sans Pro" panose="020B0503030403020204" pitchFamily="34" charset="0"/>
              </a:rPr>
              <a:t>Logical Data Model</a:t>
            </a:r>
            <a:r>
              <a:rPr lang="en-US" dirty="0">
                <a:solidFill>
                  <a:srgbClr val="222222"/>
                </a:solidFill>
                <a:latin typeface="Source Sans Pro" panose="020B0503030403020204" pitchFamily="34" charset="0"/>
              </a:rPr>
              <a:t> is used to define the structure of data elements and to set relationships between them. The logical data model adds further information to the conceptual data model elements. </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The advantage of using a Logical data model is to provide a foundation to form the base for the Physical model. However, the modeling structure remains generic.</a:t>
            </a:r>
            <a:endParaRPr lang="en-US" dirty="0"/>
          </a:p>
        </p:txBody>
      </p:sp>
      <p:sp>
        <p:nvSpPr>
          <p:cNvPr id="7" name="Rectangle 6">
            <a:extLst>
              <a:ext uri="{FF2B5EF4-FFF2-40B4-BE49-F238E27FC236}">
                <a16:creationId xmlns:a16="http://schemas.microsoft.com/office/drawing/2014/main" id="{07647A8A-2837-4EE0-B797-5CCDE8EF4C44}"/>
              </a:ext>
            </a:extLst>
          </p:cNvPr>
          <p:cNvSpPr/>
          <p:nvPr/>
        </p:nvSpPr>
        <p:spPr>
          <a:xfrm>
            <a:off x="51432" y="3057019"/>
            <a:ext cx="6096000" cy="1200329"/>
          </a:xfrm>
          <a:prstGeom prst="rect">
            <a:avLst/>
          </a:prstGeom>
        </p:spPr>
        <p:txBody>
          <a:bodyPr>
            <a:spAutoFit/>
          </a:bodyPr>
          <a:lstStyle/>
          <a:p>
            <a:r>
              <a:rPr lang="en-US" dirty="0">
                <a:solidFill>
                  <a:srgbClr val="222222"/>
                </a:solidFill>
                <a:latin typeface="Source Sans Pro" panose="020B0503030403020204" pitchFamily="34" charset="0"/>
              </a:rPr>
              <a:t>At this Data Modeling level, </a:t>
            </a:r>
            <a:r>
              <a:rPr lang="en-US" b="1" dirty="0">
                <a:solidFill>
                  <a:srgbClr val="222222"/>
                </a:solidFill>
                <a:highlight>
                  <a:srgbClr val="FFFF00"/>
                </a:highlight>
                <a:latin typeface="Source Sans Pro" panose="020B0503030403020204" pitchFamily="34" charset="0"/>
              </a:rPr>
              <a:t>no primary or secondary key is defined.</a:t>
            </a:r>
            <a:r>
              <a:rPr lang="en-US" dirty="0">
                <a:solidFill>
                  <a:srgbClr val="222222"/>
                </a:solidFill>
                <a:latin typeface="Source Sans Pro" panose="020B0503030403020204" pitchFamily="34" charset="0"/>
              </a:rPr>
              <a:t> At this Data modeling level, you need to verify and adjust the connector details that were set earlier for relationships.</a:t>
            </a:r>
            <a:endParaRPr lang="en-US" dirty="0"/>
          </a:p>
        </p:txBody>
      </p:sp>
      <p:pic>
        <p:nvPicPr>
          <p:cNvPr id="8" name="Picture 7">
            <a:extLst>
              <a:ext uri="{FF2B5EF4-FFF2-40B4-BE49-F238E27FC236}">
                <a16:creationId xmlns:a16="http://schemas.microsoft.com/office/drawing/2014/main" id="{E21E4A37-8A23-4115-B7B1-AF5835D63A45}"/>
              </a:ext>
            </a:extLst>
          </p:cNvPr>
          <p:cNvPicPr>
            <a:picLocks noChangeAspect="1"/>
          </p:cNvPicPr>
          <p:nvPr/>
        </p:nvPicPr>
        <p:blipFill>
          <a:blip r:embed="rId2"/>
          <a:stretch>
            <a:fillRect/>
          </a:stretch>
        </p:blipFill>
        <p:spPr>
          <a:xfrm>
            <a:off x="6435622" y="2853956"/>
            <a:ext cx="5542225" cy="2090737"/>
          </a:xfrm>
          <a:prstGeom prst="rect">
            <a:avLst/>
          </a:prstGeom>
        </p:spPr>
      </p:pic>
      <p:sp>
        <p:nvSpPr>
          <p:cNvPr id="9" name="Rectangle 8">
            <a:extLst>
              <a:ext uri="{FF2B5EF4-FFF2-40B4-BE49-F238E27FC236}">
                <a16:creationId xmlns:a16="http://schemas.microsoft.com/office/drawing/2014/main" id="{7892FA51-54FF-46F8-877D-006D6DAA0643}"/>
              </a:ext>
            </a:extLst>
          </p:cNvPr>
          <p:cNvSpPr/>
          <p:nvPr/>
        </p:nvSpPr>
        <p:spPr>
          <a:xfrm>
            <a:off x="562073" y="4944693"/>
            <a:ext cx="11170718" cy="1477328"/>
          </a:xfrm>
          <a:prstGeom prst="rect">
            <a:avLst/>
          </a:prstGeom>
        </p:spPr>
        <p:txBody>
          <a:bodyPr wrap="square">
            <a:spAutoFit/>
          </a:bodyPr>
          <a:lstStyle/>
          <a:p>
            <a:r>
              <a:rPr lang="en-US" b="1" dirty="0">
                <a:solidFill>
                  <a:srgbClr val="222222"/>
                </a:solidFill>
                <a:latin typeface="Source Sans Pro" panose="020B0503030403020204" pitchFamily="34" charset="0"/>
              </a:rPr>
              <a:t>Characteristics of a Logical data model</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Describes data needs for a single project but could integrate with other logical data models based on the scope</a:t>
            </a:r>
          </a:p>
          <a:p>
            <a:pPr>
              <a:buFont typeface="Arial" panose="020B0604020202020204" pitchFamily="34" charset="0"/>
              <a:buChar char="•"/>
            </a:pPr>
            <a:r>
              <a:rPr lang="en-US" dirty="0">
                <a:solidFill>
                  <a:srgbClr val="222222"/>
                </a:solidFill>
                <a:latin typeface="Source Sans Pro" panose="020B0503030403020204" pitchFamily="34" charset="0"/>
              </a:rPr>
              <a:t>Designed and developed independently from the DBMS.</a:t>
            </a:r>
          </a:p>
          <a:p>
            <a:pPr>
              <a:buFont typeface="Arial" panose="020B0604020202020204" pitchFamily="34" charset="0"/>
              <a:buChar char="•"/>
            </a:pPr>
            <a:r>
              <a:rPr lang="en-US" dirty="0">
                <a:solidFill>
                  <a:srgbClr val="222222"/>
                </a:solidFill>
                <a:latin typeface="Source Sans Pro" panose="020B0503030403020204" pitchFamily="34" charset="0"/>
              </a:rPr>
              <a:t>Data attributes will have datatypes with exact precisions and length.</a:t>
            </a:r>
          </a:p>
          <a:p>
            <a:pPr>
              <a:buFont typeface="Arial" panose="020B0604020202020204" pitchFamily="34" charset="0"/>
              <a:buChar char="•"/>
            </a:pPr>
            <a:r>
              <a:rPr lang="en-US" dirty="0">
                <a:solidFill>
                  <a:srgbClr val="222222"/>
                </a:solidFill>
                <a:latin typeface="Source Sans Pro" panose="020B0503030403020204" pitchFamily="34" charset="0"/>
              </a:rPr>
              <a:t>Normalization processes to the model is applied typically till 3NF.</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15588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15B755-0F91-4EF0-B7A6-2C4ED2922F34}"/>
              </a:ext>
            </a:extLst>
          </p:cNvPr>
          <p:cNvSpPr>
            <a:spLocks noGrp="1"/>
          </p:cNvSpPr>
          <p:nvPr>
            <p:ph type="title"/>
          </p:nvPr>
        </p:nvSpPr>
        <p:spPr>
          <a:xfrm>
            <a:off x="163531" y="121923"/>
            <a:ext cx="9690100" cy="424732"/>
          </a:xfrm>
        </p:spPr>
        <p:txBody>
          <a:bodyPr/>
          <a:lstStyle/>
          <a:p>
            <a:r>
              <a:rPr lang="en-US" dirty="0"/>
              <a:t>Physical Data Model</a:t>
            </a:r>
          </a:p>
        </p:txBody>
      </p:sp>
      <p:sp>
        <p:nvSpPr>
          <p:cNvPr id="4" name="Slide Number Placeholder 3">
            <a:extLst>
              <a:ext uri="{FF2B5EF4-FFF2-40B4-BE49-F238E27FC236}">
                <a16:creationId xmlns:a16="http://schemas.microsoft.com/office/drawing/2014/main" id="{56C1F9F9-BA2C-47AB-BED1-7241E87EFD95}"/>
              </a:ext>
            </a:extLst>
          </p:cNvPr>
          <p:cNvSpPr>
            <a:spLocks noGrp="1"/>
          </p:cNvSpPr>
          <p:nvPr>
            <p:ph type="sldNum" sz="quarter" idx="12"/>
          </p:nvPr>
        </p:nvSpPr>
        <p:spPr/>
        <p:txBody>
          <a:bodyPr/>
          <a:lstStyle/>
          <a:p>
            <a:fld id="{C7F1B9D8-1D95-44B3-9E1C-E404196FC055}" type="slidenum">
              <a:rPr lang="hi-IN" smtClean="0"/>
              <a:pPr/>
              <a:t>14</a:t>
            </a:fld>
            <a:endParaRPr lang="hi-IN" dirty="0"/>
          </a:p>
        </p:txBody>
      </p:sp>
      <p:sp>
        <p:nvSpPr>
          <p:cNvPr id="5" name="Rectangle 4">
            <a:extLst>
              <a:ext uri="{FF2B5EF4-FFF2-40B4-BE49-F238E27FC236}">
                <a16:creationId xmlns:a16="http://schemas.microsoft.com/office/drawing/2014/main" id="{BA356D38-3252-46FC-A2AC-CDB1EC2E81DE}"/>
              </a:ext>
            </a:extLst>
          </p:cNvPr>
          <p:cNvSpPr/>
          <p:nvPr/>
        </p:nvSpPr>
        <p:spPr>
          <a:xfrm>
            <a:off x="134835" y="882489"/>
            <a:ext cx="5712431" cy="2862322"/>
          </a:xfrm>
          <a:prstGeom prst="rect">
            <a:avLst/>
          </a:prstGeom>
        </p:spPr>
        <p:txBody>
          <a:bodyPr wrap="square">
            <a:spAutoFit/>
          </a:bodyPr>
          <a:lstStyle/>
          <a:p>
            <a:r>
              <a:rPr lang="en-US" dirty="0">
                <a:solidFill>
                  <a:srgbClr val="222222"/>
                </a:solidFill>
                <a:latin typeface="Source Sans Pro" panose="020B0503030403020204" pitchFamily="34" charset="0"/>
              </a:rPr>
              <a:t>A </a:t>
            </a:r>
            <a:r>
              <a:rPr lang="en-US" b="1" dirty="0">
                <a:solidFill>
                  <a:srgbClr val="222222"/>
                </a:solidFill>
                <a:latin typeface="Source Sans Pro" panose="020B0503030403020204" pitchFamily="34" charset="0"/>
              </a:rPr>
              <a:t>Physical Data Model</a:t>
            </a:r>
            <a:r>
              <a:rPr lang="en-US" dirty="0">
                <a:solidFill>
                  <a:srgbClr val="222222"/>
                </a:solidFill>
                <a:latin typeface="Source Sans Pro" panose="020B0503030403020204" pitchFamily="34" charset="0"/>
              </a:rPr>
              <a:t> describes a database-specific implementation of the data model. </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It offers database abstraction and helps generate the schema. This is because of the richness of meta-data offered by a Physical Data Model. </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The physical data model also helps in visualizing database structure by replicating database column keys, constraints, indexes, triggers, and other RDBMS features.</a:t>
            </a:r>
            <a:endParaRPr lang="en-US" dirty="0"/>
          </a:p>
        </p:txBody>
      </p:sp>
      <p:pic>
        <p:nvPicPr>
          <p:cNvPr id="6" name="Picture 5">
            <a:extLst>
              <a:ext uri="{FF2B5EF4-FFF2-40B4-BE49-F238E27FC236}">
                <a16:creationId xmlns:a16="http://schemas.microsoft.com/office/drawing/2014/main" id="{858D730F-57BE-4AAD-9421-8444E0E20A9D}"/>
              </a:ext>
            </a:extLst>
          </p:cNvPr>
          <p:cNvPicPr>
            <a:picLocks noChangeAspect="1"/>
          </p:cNvPicPr>
          <p:nvPr/>
        </p:nvPicPr>
        <p:blipFill>
          <a:blip r:embed="rId2"/>
          <a:stretch>
            <a:fillRect/>
          </a:stretch>
        </p:blipFill>
        <p:spPr>
          <a:xfrm>
            <a:off x="5953611" y="1200288"/>
            <a:ext cx="6039470" cy="2376433"/>
          </a:xfrm>
          <a:prstGeom prst="rect">
            <a:avLst/>
          </a:prstGeom>
        </p:spPr>
      </p:pic>
      <p:sp>
        <p:nvSpPr>
          <p:cNvPr id="7" name="Rectangle 6">
            <a:extLst>
              <a:ext uri="{FF2B5EF4-FFF2-40B4-BE49-F238E27FC236}">
                <a16:creationId xmlns:a16="http://schemas.microsoft.com/office/drawing/2014/main" id="{75526C26-C0BF-4F4F-819D-DB68AA5FB5F4}"/>
              </a:ext>
            </a:extLst>
          </p:cNvPr>
          <p:cNvSpPr/>
          <p:nvPr/>
        </p:nvSpPr>
        <p:spPr>
          <a:xfrm>
            <a:off x="392702" y="4230354"/>
            <a:ext cx="11600379" cy="1754326"/>
          </a:xfrm>
          <a:prstGeom prst="rect">
            <a:avLst/>
          </a:prstGeom>
        </p:spPr>
        <p:txBody>
          <a:bodyPr wrap="square">
            <a:spAutoFit/>
          </a:bodyPr>
          <a:lstStyle/>
          <a:p>
            <a:r>
              <a:rPr lang="en-US" b="1" dirty="0">
                <a:solidFill>
                  <a:srgbClr val="222222"/>
                </a:solidFill>
                <a:latin typeface="Source Sans Pro" panose="020B0503030403020204" pitchFamily="34" charset="0"/>
              </a:rPr>
              <a:t>Characteristics of a physical data model:</a:t>
            </a:r>
          </a:p>
          <a:p>
            <a:pPr>
              <a:buFont typeface="Arial" panose="020B0604020202020204" pitchFamily="34" charset="0"/>
              <a:buChar char="•"/>
            </a:pPr>
            <a:r>
              <a:rPr lang="en-US" dirty="0">
                <a:solidFill>
                  <a:srgbClr val="222222"/>
                </a:solidFill>
                <a:latin typeface="Source Sans Pro" panose="020B0503030403020204" pitchFamily="34" charset="0"/>
              </a:rPr>
              <a:t>The physical data model describes data need for a single project or application</a:t>
            </a:r>
          </a:p>
          <a:p>
            <a:pPr>
              <a:buFont typeface="Arial" panose="020B0604020202020204" pitchFamily="34" charset="0"/>
              <a:buChar char="•"/>
            </a:pPr>
            <a:r>
              <a:rPr lang="en-US" dirty="0">
                <a:solidFill>
                  <a:srgbClr val="222222"/>
                </a:solidFill>
                <a:latin typeface="Source Sans Pro" panose="020B0503030403020204" pitchFamily="34" charset="0"/>
              </a:rPr>
              <a:t>Data Model contains relationships between tables that which addresses cardinality and nullability of the relationships.</a:t>
            </a:r>
          </a:p>
          <a:p>
            <a:pPr>
              <a:buFont typeface="Arial" panose="020B0604020202020204" pitchFamily="34" charset="0"/>
              <a:buChar char="•"/>
            </a:pPr>
            <a:r>
              <a:rPr lang="en-US" dirty="0">
                <a:solidFill>
                  <a:srgbClr val="222222"/>
                </a:solidFill>
                <a:latin typeface="Source Sans Pro" panose="020B0503030403020204" pitchFamily="34" charset="0"/>
              </a:rPr>
              <a:t>Developed for a specific version of a DBMS, location, data storage or technology to be used in the project.</a:t>
            </a:r>
          </a:p>
          <a:p>
            <a:pPr>
              <a:buFont typeface="Arial" panose="020B0604020202020204" pitchFamily="34" charset="0"/>
              <a:buChar char="•"/>
            </a:pPr>
            <a:r>
              <a:rPr lang="en-US" dirty="0">
                <a:solidFill>
                  <a:srgbClr val="222222"/>
                </a:solidFill>
                <a:latin typeface="Source Sans Pro" panose="020B0503030403020204" pitchFamily="34" charset="0"/>
              </a:rPr>
              <a:t>Columns should have exact datatypes, lengths assigned and default values.</a:t>
            </a:r>
          </a:p>
          <a:p>
            <a:pPr>
              <a:buFont typeface="Arial" panose="020B0604020202020204" pitchFamily="34" charset="0"/>
              <a:buChar char="•"/>
            </a:pPr>
            <a:r>
              <a:rPr lang="en-US" dirty="0">
                <a:solidFill>
                  <a:srgbClr val="222222"/>
                </a:solidFill>
                <a:latin typeface="Source Sans Pro" panose="020B0503030403020204" pitchFamily="34" charset="0"/>
              </a:rPr>
              <a:t>Primary and Foreign keys, views, indexes, access profiles, and authorizations, etc. are defined.</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115546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B36374-DD5D-4E44-BC27-0F657DBEA073}"/>
              </a:ext>
            </a:extLst>
          </p:cNvPr>
          <p:cNvSpPr>
            <a:spLocks noGrp="1"/>
          </p:cNvSpPr>
          <p:nvPr>
            <p:ph type="title"/>
          </p:nvPr>
        </p:nvSpPr>
        <p:spPr/>
        <p:txBody>
          <a:bodyPr/>
          <a:lstStyle/>
          <a:p>
            <a:r>
              <a:rPr lang="en-US" dirty="0"/>
              <a:t>Conclusion – Data Model</a:t>
            </a:r>
          </a:p>
        </p:txBody>
      </p:sp>
      <p:sp>
        <p:nvSpPr>
          <p:cNvPr id="4" name="Slide Number Placeholder 3">
            <a:extLst>
              <a:ext uri="{FF2B5EF4-FFF2-40B4-BE49-F238E27FC236}">
                <a16:creationId xmlns:a16="http://schemas.microsoft.com/office/drawing/2014/main" id="{48F635A4-456F-4900-90E5-629EA4DC0584}"/>
              </a:ext>
            </a:extLst>
          </p:cNvPr>
          <p:cNvSpPr>
            <a:spLocks noGrp="1"/>
          </p:cNvSpPr>
          <p:nvPr>
            <p:ph type="sldNum" sz="quarter" idx="12"/>
          </p:nvPr>
        </p:nvSpPr>
        <p:spPr/>
        <p:txBody>
          <a:bodyPr/>
          <a:lstStyle/>
          <a:p>
            <a:fld id="{C7F1B9D8-1D95-44B3-9E1C-E404196FC055}" type="slidenum">
              <a:rPr lang="hi-IN" smtClean="0"/>
              <a:pPr/>
              <a:t>15</a:t>
            </a:fld>
            <a:endParaRPr lang="hi-IN" dirty="0"/>
          </a:p>
        </p:txBody>
      </p:sp>
      <p:sp>
        <p:nvSpPr>
          <p:cNvPr id="5" name="Rectangle 4">
            <a:extLst>
              <a:ext uri="{FF2B5EF4-FFF2-40B4-BE49-F238E27FC236}">
                <a16:creationId xmlns:a16="http://schemas.microsoft.com/office/drawing/2014/main" id="{305C208D-3AFF-4D23-93BF-47C0C7255559}"/>
              </a:ext>
            </a:extLst>
          </p:cNvPr>
          <p:cNvSpPr/>
          <p:nvPr/>
        </p:nvSpPr>
        <p:spPr>
          <a:xfrm>
            <a:off x="0" y="1211254"/>
            <a:ext cx="12051587" cy="4247317"/>
          </a:xfrm>
          <a:prstGeom prst="rect">
            <a:avLst/>
          </a:prstGeom>
        </p:spPr>
        <p:txBody>
          <a:bodyPr wrap="square">
            <a:spAutoFit/>
          </a:bodyPr>
          <a:lstStyle/>
          <a:p>
            <a:endParaRPr lang="en-US" b="1" dirty="0">
              <a:solidFill>
                <a:srgbClr val="222222"/>
              </a:solidFill>
              <a:latin typeface="Source Sans Pro" panose="020B0503030403020204" pitchFamily="34" charset="0"/>
            </a:endParaRP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Data modeling is the process of developing data model for the data to be stored in a Database.</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Data Models ensure consistency in naming conventions, default values, semantics, security while ensuring quality of data.</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Data Model structure helps to define the relational tables, primary and foreign keys and stored procedures.</a:t>
            </a:r>
          </a:p>
          <a:p>
            <a:pPr marL="285750" indent="-285750">
              <a:buFont typeface="Wingdings" panose="05000000000000000000" pitchFamily="2" charset="2"/>
              <a:buChar char="ü"/>
            </a:pPr>
            <a:endParaRPr lang="en-US" dirty="0">
              <a:solidFill>
                <a:srgbClr val="222222"/>
              </a:solidFill>
              <a:latin typeface="Source Sans Pro" panose="020B0503030403020204" pitchFamily="34" charset="0"/>
            </a:endParaRPr>
          </a:p>
          <a:p>
            <a:pPr marL="285750" indent="-285750">
              <a:buFont typeface="Wingdings" panose="05000000000000000000" pitchFamily="2" charset="2"/>
              <a:buChar char="ü"/>
            </a:pPr>
            <a:endParaRPr lang="en-US" dirty="0">
              <a:solidFill>
                <a:srgbClr val="222222"/>
              </a:solidFill>
              <a:latin typeface="Source Sans Pro" panose="020B0503030403020204" pitchFamily="34" charset="0"/>
            </a:endParaRP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There are three types of conceptual, logical, and physical.</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The main aim of conceptual model is to establish the entities, their attributes, and their relationships.</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Logical data model defines the structure of the data elements and set the relationships between them.</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A Physical Data Model describes the database specific implementation of the data model.</a:t>
            </a:r>
          </a:p>
          <a:p>
            <a:endParaRPr lang="en-US" dirty="0">
              <a:solidFill>
                <a:srgbClr val="222222"/>
              </a:solidFill>
              <a:latin typeface="Source Sans Pro" panose="020B0503030403020204" pitchFamily="34" charset="0"/>
            </a:endParaRPr>
          </a:p>
          <a:p>
            <a:endParaRPr lang="en-US" dirty="0">
              <a:solidFill>
                <a:srgbClr val="222222"/>
              </a:solidFill>
              <a:latin typeface="Source Sans Pro" panose="020B0503030403020204" pitchFamily="34" charset="0"/>
            </a:endParaRP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The main goal of a designing data model is to make certain that data objects offered by the functional team are represented accurately.</a:t>
            </a:r>
          </a:p>
          <a:p>
            <a:pPr marL="285750" indent="-285750">
              <a:buFont typeface="Wingdings" panose="05000000000000000000" pitchFamily="2" charset="2"/>
              <a:buChar char="ü"/>
            </a:pPr>
            <a:r>
              <a:rPr lang="en-US" dirty="0">
                <a:solidFill>
                  <a:srgbClr val="222222"/>
                </a:solidFill>
                <a:latin typeface="Source Sans Pro" panose="020B0503030403020204" pitchFamily="34" charset="0"/>
              </a:rPr>
              <a:t>The biggest drawback is that even smaller change made in structure require modification in the entire application.</a:t>
            </a:r>
          </a:p>
        </p:txBody>
      </p:sp>
    </p:spTree>
    <p:extLst>
      <p:ext uri="{BB962C8B-B14F-4D97-AF65-F5344CB8AC3E}">
        <p14:creationId xmlns:p14="http://schemas.microsoft.com/office/powerpoint/2010/main" val="111458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3B7618-24EC-4D9E-BD84-3A67248E15B5}"/>
              </a:ext>
            </a:extLst>
          </p:cNvPr>
          <p:cNvSpPr>
            <a:spLocks noGrp="1"/>
          </p:cNvSpPr>
          <p:nvPr>
            <p:ph type="title"/>
          </p:nvPr>
        </p:nvSpPr>
        <p:spPr/>
        <p:txBody>
          <a:bodyPr/>
          <a:lstStyle/>
          <a:p>
            <a:r>
              <a:rPr lang="en-US" dirty="0"/>
              <a:t>Installation and Setup</a:t>
            </a:r>
          </a:p>
        </p:txBody>
      </p:sp>
      <p:sp>
        <p:nvSpPr>
          <p:cNvPr id="4" name="Slide Number Placeholder 3">
            <a:extLst>
              <a:ext uri="{FF2B5EF4-FFF2-40B4-BE49-F238E27FC236}">
                <a16:creationId xmlns:a16="http://schemas.microsoft.com/office/drawing/2014/main" id="{D92791C8-E482-4A68-9327-F1F31CD90D4B}"/>
              </a:ext>
            </a:extLst>
          </p:cNvPr>
          <p:cNvSpPr>
            <a:spLocks noGrp="1"/>
          </p:cNvSpPr>
          <p:nvPr>
            <p:ph type="sldNum" sz="quarter" idx="12"/>
          </p:nvPr>
        </p:nvSpPr>
        <p:spPr/>
        <p:txBody>
          <a:bodyPr/>
          <a:lstStyle/>
          <a:p>
            <a:fld id="{C7F1B9D8-1D95-44B3-9E1C-E404196FC055}" type="slidenum">
              <a:rPr lang="hi-IN" smtClean="0"/>
              <a:pPr/>
              <a:t>16</a:t>
            </a:fld>
            <a:endParaRPr lang="hi-IN" dirty="0"/>
          </a:p>
        </p:txBody>
      </p:sp>
      <p:sp>
        <p:nvSpPr>
          <p:cNvPr id="5" name="Rectangle 4">
            <a:extLst>
              <a:ext uri="{FF2B5EF4-FFF2-40B4-BE49-F238E27FC236}">
                <a16:creationId xmlns:a16="http://schemas.microsoft.com/office/drawing/2014/main" id="{D42CEF52-259A-404F-B746-01658486E667}"/>
              </a:ext>
            </a:extLst>
          </p:cNvPr>
          <p:cNvSpPr/>
          <p:nvPr/>
        </p:nvSpPr>
        <p:spPr>
          <a:xfrm>
            <a:off x="417814" y="1420873"/>
            <a:ext cx="8726185" cy="369332"/>
          </a:xfrm>
          <a:prstGeom prst="rect">
            <a:avLst/>
          </a:prstGeom>
        </p:spPr>
        <p:txBody>
          <a:bodyPr wrap="square">
            <a:spAutoFit/>
          </a:bodyPr>
          <a:lstStyle/>
          <a:p>
            <a:r>
              <a:rPr lang="en-US" dirty="0">
                <a:hlinkClick r:id="rId2"/>
              </a:rPr>
              <a:t>https://www.microsoft.com/en-us/sql-server/sql-server-downloads</a:t>
            </a:r>
            <a:r>
              <a:rPr lang="en-US" dirty="0"/>
              <a:t> </a:t>
            </a:r>
          </a:p>
        </p:txBody>
      </p:sp>
      <p:sp>
        <p:nvSpPr>
          <p:cNvPr id="6" name="Rectangle 5">
            <a:extLst>
              <a:ext uri="{FF2B5EF4-FFF2-40B4-BE49-F238E27FC236}">
                <a16:creationId xmlns:a16="http://schemas.microsoft.com/office/drawing/2014/main" id="{B7727CA5-D8CF-44D7-A159-2A3B19E9ACD5}"/>
              </a:ext>
            </a:extLst>
          </p:cNvPr>
          <p:cNvSpPr/>
          <p:nvPr/>
        </p:nvSpPr>
        <p:spPr>
          <a:xfrm>
            <a:off x="0" y="828860"/>
            <a:ext cx="6096000" cy="369332"/>
          </a:xfrm>
          <a:prstGeom prst="rect">
            <a:avLst/>
          </a:prstGeom>
        </p:spPr>
        <p:txBody>
          <a:bodyPr>
            <a:spAutoFit/>
          </a:bodyPr>
          <a:lstStyle/>
          <a:p>
            <a:r>
              <a:rPr lang="en-US" dirty="0"/>
              <a:t>SQL Server Express edition</a:t>
            </a:r>
          </a:p>
        </p:txBody>
      </p:sp>
      <p:sp>
        <p:nvSpPr>
          <p:cNvPr id="7" name="Rectangle 6">
            <a:extLst>
              <a:ext uri="{FF2B5EF4-FFF2-40B4-BE49-F238E27FC236}">
                <a16:creationId xmlns:a16="http://schemas.microsoft.com/office/drawing/2014/main" id="{6C3686B7-AEC2-4855-A3CA-007F9D28ECB3}"/>
              </a:ext>
            </a:extLst>
          </p:cNvPr>
          <p:cNvSpPr/>
          <p:nvPr/>
        </p:nvSpPr>
        <p:spPr>
          <a:xfrm>
            <a:off x="0" y="2494915"/>
            <a:ext cx="11774186" cy="369332"/>
          </a:xfrm>
          <a:prstGeom prst="rect">
            <a:avLst/>
          </a:prstGeom>
        </p:spPr>
        <p:txBody>
          <a:bodyPr wrap="square">
            <a:spAutoFit/>
          </a:bodyPr>
          <a:lstStyle/>
          <a:p>
            <a:r>
              <a:rPr lang="en-US" dirty="0">
                <a:latin typeface="Segoe UI" panose="020B0502040204020203" pitchFamily="34" charset="0"/>
                <a:hlinkClick r:id="rId3"/>
              </a:rPr>
              <a:t>https://docs.microsoft.com/en-us/sql/ssms/download-sql-server-management-studio-ssms?view=sql-server-ver15</a:t>
            </a:r>
            <a:r>
              <a:rPr lang="en-US" dirty="0">
                <a:latin typeface="Segoe UI" panose="020B0502040204020203" pitchFamily="34" charset="0"/>
              </a:rPr>
              <a:t> </a:t>
            </a:r>
            <a:endParaRPr lang="en-US" b="0" i="0" dirty="0">
              <a:effectLst/>
              <a:latin typeface="Segoe UI" panose="020B0502040204020203" pitchFamily="34" charset="0"/>
            </a:endParaRPr>
          </a:p>
        </p:txBody>
      </p:sp>
      <p:sp>
        <p:nvSpPr>
          <p:cNvPr id="8" name="Rectangle 7">
            <a:extLst>
              <a:ext uri="{FF2B5EF4-FFF2-40B4-BE49-F238E27FC236}">
                <a16:creationId xmlns:a16="http://schemas.microsoft.com/office/drawing/2014/main" id="{216D5684-733A-4B4C-BB15-CD4E3DE05780}"/>
              </a:ext>
            </a:extLst>
          </p:cNvPr>
          <p:cNvSpPr/>
          <p:nvPr/>
        </p:nvSpPr>
        <p:spPr>
          <a:xfrm>
            <a:off x="78769" y="2002030"/>
            <a:ext cx="3835685" cy="369332"/>
          </a:xfrm>
          <a:prstGeom prst="rect">
            <a:avLst/>
          </a:prstGeom>
        </p:spPr>
        <p:txBody>
          <a:bodyPr wrap="square">
            <a:spAutoFit/>
          </a:bodyPr>
          <a:lstStyle/>
          <a:p>
            <a:r>
              <a:rPr lang="en-US" dirty="0"/>
              <a:t>SQL Management Studio</a:t>
            </a:r>
          </a:p>
        </p:txBody>
      </p:sp>
    </p:spTree>
    <p:extLst>
      <p:ext uri="{BB962C8B-B14F-4D97-AF65-F5344CB8AC3E}">
        <p14:creationId xmlns:p14="http://schemas.microsoft.com/office/powerpoint/2010/main" val="2541834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6B7D79-8387-4B2E-AC5F-AAAA6955F3E4}"/>
              </a:ext>
            </a:extLst>
          </p:cNvPr>
          <p:cNvSpPr>
            <a:spLocks noGrp="1"/>
          </p:cNvSpPr>
          <p:nvPr>
            <p:ph type="title"/>
          </p:nvPr>
        </p:nvSpPr>
        <p:spPr>
          <a:xfrm>
            <a:off x="533401" y="188841"/>
            <a:ext cx="9690100" cy="424732"/>
          </a:xfrm>
        </p:spPr>
        <p:txBody>
          <a:bodyPr/>
          <a:lstStyle/>
          <a:p>
            <a:r>
              <a:rPr lang="en-US" dirty="0"/>
              <a:t>SQL Server Database</a:t>
            </a:r>
          </a:p>
        </p:txBody>
      </p:sp>
      <p:sp>
        <p:nvSpPr>
          <p:cNvPr id="4" name="Slide Number Placeholder 3">
            <a:extLst>
              <a:ext uri="{FF2B5EF4-FFF2-40B4-BE49-F238E27FC236}">
                <a16:creationId xmlns:a16="http://schemas.microsoft.com/office/drawing/2014/main" id="{6881EA38-B35D-4158-8D93-64A262A675C4}"/>
              </a:ext>
            </a:extLst>
          </p:cNvPr>
          <p:cNvSpPr>
            <a:spLocks noGrp="1"/>
          </p:cNvSpPr>
          <p:nvPr>
            <p:ph type="sldNum" sz="quarter" idx="12"/>
          </p:nvPr>
        </p:nvSpPr>
        <p:spPr/>
        <p:txBody>
          <a:bodyPr/>
          <a:lstStyle/>
          <a:p>
            <a:fld id="{C7F1B9D8-1D95-44B3-9E1C-E404196FC055}" type="slidenum">
              <a:rPr lang="hi-IN" smtClean="0"/>
              <a:pPr/>
              <a:t>17</a:t>
            </a:fld>
            <a:endParaRPr lang="hi-IN" dirty="0"/>
          </a:p>
        </p:txBody>
      </p:sp>
      <p:sp>
        <p:nvSpPr>
          <p:cNvPr id="5" name="Rectangle 4">
            <a:extLst>
              <a:ext uri="{FF2B5EF4-FFF2-40B4-BE49-F238E27FC236}">
                <a16:creationId xmlns:a16="http://schemas.microsoft.com/office/drawing/2014/main" id="{8213E9AD-3C43-4135-8B23-C11FCFE4C4F1}"/>
              </a:ext>
            </a:extLst>
          </p:cNvPr>
          <p:cNvSpPr/>
          <p:nvPr/>
        </p:nvSpPr>
        <p:spPr>
          <a:xfrm>
            <a:off x="0" y="802779"/>
            <a:ext cx="5568594" cy="2346240"/>
          </a:xfrm>
          <a:prstGeom prst="rect">
            <a:avLst/>
          </a:prstGeom>
        </p:spPr>
        <p:txBody>
          <a:bodyPr wrap="square">
            <a:spAutoFit/>
          </a:bodyPr>
          <a:lstStyle/>
          <a:p>
            <a:r>
              <a:rPr lang="en-US" b="1" dirty="0">
                <a:solidFill>
                  <a:srgbClr val="222222"/>
                </a:solidFill>
                <a:latin typeface="Source Sans Pro" panose="020B0503030403020204" pitchFamily="34" charset="0"/>
              </a:rPr>
              <a:t>What is Database?</a:t>
            </a:r>
          </a:p>
          <a:p>
            <a:r>
              <a:rPr lang="en-US" dirty="0">
                <a:solidFill>
                  <a:srgbClr val="222222"/>
                </a:solidFill>
                <a:latin typeface="Source Sans Pro" panose="020B0503030403020204" pitchFamily="34" charset="0"/>
              </a:rPr>
              <a:t>A database is a collection of objects such as </a:t>
            </a:r>
            <a:r>
              <a:rPr lang="en-US" b="1" i="1" dirty="0">
                <a:solidFill>
                  <a:srgbClr val="222222"/>
                </a:solidFill>
                <a:latin typeface="Source Sans Pro" panose="020B0503030403020204" pitchFamily="34" charset="0"/>
              </a:rPr>
              <a:t>tables, </a:t>
            </a:r>
          </a:p>
          <a:p>
            <a:r>
              <a:rPr lang="en-US" b="1" i="1" dirty="0">
                <a:solidFill>
                  <a:srgbClr val="222222"/>
                </a:solidFill>
                <a:latin typeface="Source Sans Pro" panose="020B0503030403020204" pitchFamily="34" charset="0"/>
              </a:rPr>
              <a:t>views, stored procedures, triggers, functions,</a:t>
            </a:r>
            <a:r>
              <a:rPr lang="en-US" dirty="0">
                <a:solidFill>
                  <a:srgbClr val="222222"/>
                </a:solidFill>
                <a:latin typeface="Source Sans Pro" panose="020B0503030403020204" pitchFamily="34" charset="0"/>
              </a:rPr>
              <a:t> etc.</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Consider a with a few examples in real life:</a:t>
            </a:r>
          </a:p>
          <a:p>
            <a:pPr>
              <a:buFont typeface="Arial" panose="020B0604020202020204" pitchFamily="34" charset="0"/>
              <a:buChar char="•"/>
            </a:pPr>
            <a:r>
              <a:rPr lang="en-US" dirty="0">
                <a:solidFill>
                  <a:srgbClr val="222222"/>
                </a:solidFill>
                <a:latin typeface="Source Sans Pro" panose="020B0503030403020204" pitchFamily="34" charset="0"/>
              </a:rPr>
              <a:t>We have Bookcase where Books resides,</a:t>
            </a:r>
          </a:p>
          <a:p>
            <a:pPr>
              <a:buFont typeface="Arial" panose="020B0604020202020204" pitchFamily="34" charset="0"/>
              <a:buChar char="•"/>
            </a:pPr>
            <a:r>
              <a:rPr lang="en-US" dirty="0">
                <a:solidFill>
                  <a:srgbClr val="222222"/>
                </a:solidFill>
                <a:latin typeface="Source Sans Pro" panose="020B0503030403020204" pitchFamily="34" charset="0"/>
              </a:rPr>
              <a:t>We have homes where we live,</a:t>
            </a:r>
          </a:p>
          <a:p>
            <a:pPr>
              <a:buFont typeface="Arial" panose="020B0604020202020204" pitchFamily="34" charset="0"/>
              <a:buChar char="•"/>
            </a:pPr>
            <a:r>
              <a:rPr lang="en-US" dirty="0">
                <a:solidFill>
                  <a:srgbClr val="222222"/>
                </a:solidFill>
                <a:latin typeface="Source Sans Pro" panose="020B0503030403020204" pitchFamily="34" charset="0"/>
              </a:rPr>
              <a:t>We have parking lots where vehicles are parked </a:t>
            </a:r>
            <a:endParaRPr lang="en-US" b="0" i="0" dirty="0">
              <a:solidFill>
                <a:srgbClr val="222222"/>
              </a:solidFill>
              <a:effectLst/>
              <a:latin typeface="Source Sans Pro" panose="020B0503030403020204" pitchFamily="34" charset="0"/>
            </a:endParaRPr>
          </a:p>
        </p:txBody>
      </p:sp>
      <p:pic>
        <p:nvPicPr>
          <p:cNvPr id="7" name="Picture 6" descr="Vehicle Parking Lot">
            <a:extLst>
              <a:ext uri="{FF2B5EF4-FFF2-40B4-BE49-F238E27FC236}">
                <a16:creationId xmlns:a16="http://schemas.microsoft.com/office/drawing/2014/main" id="{6A5559C5-034B-463F-8FC9-96C66E333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2757" y="967780"/>
            <a:ext cx="3149243" cy="2182751"/>
          </a:xfrm>
          <a:prstGeom prst="rect">
            <a:avLst/>
          </a:prstGeom>
        </p:spPr>
      </p:pic>
      <p:pic>
        <p:nvPicPr>
          <p:cNvPr id="9" name="Picture 8">
            <a:extLst>
              <a:ext uri="{FF2B5EF4-FFF2-40B4-BE49-F238E27FC236}">
                <a16:creationId xmlns:a16="http://schemas.microsoft.com/office/drawing/2014/main" id="{40E157B0-6D8A-4203-8323-67AC361EC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429" y="967780"/>
            <a:ext cx="3038154" cy="2181239"/>
          </a:xfrm>
          <a:prstGeom prst="rect">
            <a:avLst/>
          </a:prstGeom>
        </p:spPr>
      </p:pic>
      <p:sp>
        <p:nvSpPr>
          <p:cNvPr id="2" name="Rectangle 1">
            <a:extLst>
              <a:ext uri="{FF2B5EF4-FFF2-40B4-BE49-F238E27FC236}">
                <a16:creationId xmlns:a16="http://schemas.microsoft.com/office/drawing/2014/main" id="{C9FD9A3B-FDFB-4FD8-9A6F-16A53E6686B8}"/>
              </a:ext>
            </a:extLst>
          </p:cNvPr>
          <p:cNvSpPr/>
          <p:nvPr/>
        </p:nvSpPr>
        <p:spPr>
          <a:xfrm>
            <a:off x="-1" y="3194179"/>
            <a:ext cx="7541231" cy="1477328"/>
          </a:xfrm>
          <a:prstGeom prst="rect">
            <a:avLst/>
          </a:prstGeom>
        </p:spPr>
        <p:txBody>
          <a:bodyPr wrap="square">
            <a:spAutoFit/>
          </a:bodyPr>
          <a:lstStyle/>
          <a:p>
            <a:r>
              <a:rPr lang="en-US" b="1" dirty="0">
                <a:solidFill>
                  <a:srgbClr val="222222"/>
                </a:solidFill>
                <a:latin typeface="-apple-system"/>
              </a:rPr>
              <a:t>SQL Categorization</a:t>
            </a:r>
          </a:p>
          <a:p>
            <a:r>
              <a:rPr lang="en-US" b="1" dirty="0">
                <a:solidFill>
                  <a:srgbClr val="222222"/>
                </a:solidFill>
                <a:latin typeface="-apple-system"/>
              </a:rPr>
              <a:t>DDL (Data Definition Language)   </a:t>
            </a:r>
            <a:r>
              <a:rPr lang="en-US" dirty="0">
                <a:solidFill>
                  <a:srgbClr val="222222"/>
                </a:solidFill>
                <a:latin typeface="-apple-system"/>
              </a:rPr>
              <a:t>create, alter, drop, truncate</a:t>
            </a:r>
          </a:p>
          <a:p>
            <a:r>
              <a:rPr lang="en-US" b="1" dirty="0">
                <a:solidFill>
                  <a:srgbClr val="222222"/>
                </a:solidFill>
                <a:latin typeface="-apple-system"/>
              </a:rPr>
              <a:t>DML (Data Manipulation Language) </a:t>
            </a:r>
            <a:r>
              <a:rPr lang="en-US" dirty="0">
                <a:solidFill>
                  <a:srgbClr val="222222"/>
                </a:solidFill>
                <a:latin typeface="-apple-system"/>
              </a:rPr>
              <a:t>insert, update and delete</a:t>
            </a:r>
          </a:p>
          <a:p>
            <a:r>
              <a:rPr lang="en-US" b="1" dirty="0">
                <a:solidFill>
                  <a:srgbClr val="222222"/>
                </a:solidFill>
                <a:latin typeface="-apple-system"/>
              </a:rPr>
              <a:t>Select -  </a:t>
            </a:r>
            <a:r>
              <a:rPr lang="en-US" dirty="0">
                <a:solidFill>
                  <a:srgbClr val="222222"/>
                </a:solidFill>
                <a:latin typeface="-apple-system"/>
              </a:rPr>
              <a:t>Select command is used to retrieve data from database.</a:t>
            </a:r>
          </a:p>
          <a:p>
            <a:r>
              <a:rPr lang="en-US" b="1" dirty="0">
                <a:solidFill>
                  <a:srgbClr val="222222"/>
                </a:solidFill>
                <a:latin typeface="-apple-system"/>
              </a:rPr>
              <a:t>DCL (Data Control Language) </a:t>
            </a:r>
            <a:r>
              <a:rPr lang="en-US" dirty="0">
                <a:solidFill>
                  <a:srgbClr val="222222"/>
                </a:solidFill>
                <a:latin typeface="-apple-system"/>
              </a:rPr>
              <a:t>Grant, invoke</a:t>
            </a:r>
          </a:p>
        </p:txBody>
      </p:sp>
      <p:sp>
        <p:nvSpPr>
          <p:cNvPr id="8" name="Rectangle 7">
            <a:extLst>
              <a:ext uri="{FF2B5EF4-FFF2-40B4-BE49-F238E27FC236}">
                <a16:creationId xmlns:a16="http://schemas.microsoft.com/office/drawing/2014/main" id="{5F8181DF-3193-4B6C-BD07-A47C908916E4}"/>
              </a:ext>
            </a:extLst>
          </p:cNvPr>
          <p:cNvSpPr/>
          <p:nvPr/>
        </p:nvSpPr>
        <p:spPr>
          <a:xfrm>
            <a:off x="2712378" y="4557528"/>
            <a:ext cx="8599469" cy="2031325"/>
          </a:xfrm>
          <a:prstGeom prst="rect">
            <a:avLst/>
          </a:prstGeom>
        </p:spPr>
        <p:txBody>
          <a:bodyPr wrap="square">
            <a:spAutoFit/>
          </a:bodyPr>
          <a:lstStyle/>
          <a:p>
            <a:endParaRPr lang="en-US" dirty="0">
              <a:solidFill>
                <a:srgbClr val="222222"/>
              </a:solidFill>
              <a:latin typeface="-apple-system"/>
            </a:endParaRPr>
          </a:p>
          <a:p>
            <a:r>
              <a:rPr lang="en-US" b="1" dirty="0">
                <a:solidFill>
                  <a:srgbClr val="222222"/>
                </a:solidFill>
                <a:latin typeface="-apple-system"/>
              </a:rPr>
              <a:t>Data Types of SQL Server</a:t>
            </a:r>
          </a:p>
          <a:p>
            <a:r>
              <a:rPr lang="en-US" dirty="0">
                <a:solidFill>
                  <a:srgbClr val="222222"/>
                </a:solidFill>
                <a:latin typeface="-apple-system"/>
              </a:rPr>
              <a:t>There are many data types available in SQL Server and some of these are as follows </a:t>
            </a:r>
          </a:p>
          <a:p>
            <a:endParaRPr lang="en-US" dirty="0">
              <a:solidFill>
                <a:srgbClr val="222222"/>
              </a:solidFill>
              <a:latin typeface="-apple-system"/>
            </a:endParaRPr>
          </a:p>
          <a:p>
            <a:r>
              <a:rPr lang="en-US" b="1" dirty="0">
                <a:solidFill>
                  <a:srgbClr val="222222"/>
                </a:solidFill>
                <a:latin typeface="-apple-system"/>
              </a:rPr>
              <a:t>Numeric  </a:t>
            </a:r>
            <a:r>
              <a:rPr lang="en-US" dirty="0">
                <a:solidFill>
                  <a:srgbClr val="222222"/>
                </a:solidFill>
                <a:latin typeface="-apple-system"/>
              </a:rPr>
              <a:t>int(4 bytes), bigint (8 bytes) , smallint (2 bytes) and tinyint (1 byte)</a:t>
            </a:r>
          </a:p>
          <a:p>
            <a:r>
              <a:rPr lang="en-US" b="1" dirty="0">
                <a:solidFill>
                  <a:srgbClr val="222222"/>
                </a:solidFill>
                <a:latin typeface="-apple-system"/>
              </a:rPr>
              <a:t>Floating Point Numeric </a:t>
            </a:r>
            <a:r>
              <a:rPr lang="en-US" dirty="0">
                <a:solidFill>
                  <a:srgbClr val="222222"/>
                </a:solidFill>
                <a:latin typeface="-apple-system"/>
              </a:rPr>
              <a:t>Float(size depends on value) , Real (4 bytes)</a:t>
            </a:r>
          </a:p>
          <a:p>
            <a:r>
              <a:rPr lang="en-US" b="1" dirty="0">
                <a:solidFill>
                  <a:srgbClr val="222222"/>
                </a:solidFill>
                <a:latin typeface="-apple-system"/>
              </a:rPr>
              <a:t>Character String </a:t>
            </a:r>
            <a:r>
              <a:rPr lang="en-US" dirty="0">
                <a:solidFill>
                  <a:srgbClr val="222222"/>
                </a:solidFill>
                <a:latin typeface="-apple-system"/>
              </a:rPr>
              <a:t>Char, Varchar, Text</a:t>
            </a:r>
            <a:endParaRPr lang="en-US" b="0" i="0" dirty="0">
              <a:solidFill>
                <a:srgbClr val="222222"/>
              </a:solidFill>
              <a:effectLst/>
              <a:latin typeface="-apple-system"/>
            </a:endParaRPr>
          </a:p>
        </p:txBody>
      </p:sp>
    </p:spTree>
    <p:extLst>
      <p:ext uri="{BB962C8B-B14F-4D97-AF65-F5344CB8AC3E}">
        <p14:creationId xmlns:p14="http://schemas.microsoft.com/office/powerpoint/2010/main" val="25356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4B8870-3504-4380-B414-D4D718FB87A1}"/>
              </a:ext>
            </a:extLst>
          </p:cNvPr>
          <p:cNvSpPr>
            <a:spLocks noGrp="1"/>
          </p:cNvSpPr>
          <p:nvPr>
            <p:ph type="title"/>
          </p:nvPr>
        </p:nvSpPr>
        <p:spPr/>
        <p:txBody>
          <a:bodyPr/>
          <a:lstStyle/>
          <a:p>
            <a:r>
              <a:rPr lang="en-US" dirty="0"/>
              <a:t>What is SQL Server?</a:t>
            </a:r>
          </a:p>
        </p:txBody>
      </p:sp>
      <p:sp>
        <p:nvSpPr>
          <p:cNvPr id="4" name="Slide Number Placeholder 3">
            <a:extLst>
              <a:ext uri="{FF2B5EF4-FFF2-40B4-BE49-F238E27FC236}">
                <a16:creationId xmlns:a16="http://schemas.microsoft.com/office/drawing/2014/main" id="{A8B92C2B-80C0-4722-92DD-93B909A3377D}"/>
              </a:ext>
            </a:extLst>
          </p:cNvPr>
          <p:cNvSpPr>
            <a:spLocks noGrp="1"/>
          </p:cNvSpPr>
          <p:nvPr>
            <p:ph type="sldNum" sz="quarter" idx="12"/>
          </p:nvPr>
        </p:nvSpPr>
        <p:spPr/>
        <p:txBody>
          <a:bodyPr/>
          <a:lstStyle/>
          <a:p>
            <a:fld id="{C7F1B9D8-1D95-44B3-9E1C-E404196FC055}" type="slidenum">
              <a:rPr lang="hi-IN" smtClean="0"/>
              <a:pPr/>
              <a:t>18</a:t>
            </a:fld>
            <a:endParaRPr lang="hi-IN" dirty="0"/>
          </a:p>
        </p:txBody>
      </p:sp>
      <p:sp>
        <p:nvSpPr>
          <p:cNvPr id="5" name="Rectangle 4">
            <a:extLst>
              <a:ext uri="{FF2B5EF4-FFF2-40B4-BE49-F238E27FC236}">
                <a16:creationId xmlns:a16="http://schemas.microsoft.com/office/drawing/2014/main" id="{9CF46D4D-59B4-4293-8FD6-4A8C407D980C}"/>
              </a:ext>
            </a:extLst>
          </p:cNvPr>
          <p:cNvSpPr/>
          <p:nvPr/>
        </p:nvSpPr>
        <p:spPr>
          <a:xfrm>
            <a:off x="177202" y="980721"/>
            <a:ext cx="10168874" cy="1754326"/>
          </a:xfrm>
          <a:prstGeom prst="rect">
            <a:avLst/>
          </a:prstGeom>
        </p:spPr>
        <p:txBody>
          <a:bodyPr wrap="square">
            <a:spAutoFit/>
          </a:bodyPr>
          <a:lstStyle/>
          <a:p>
            <a:r>
              <a:rPr lang="en-US" b="1" dirty="0">
                <a:solidFill>
                  <a:srgbClr val="222222"/>
                </a:solidFill>
                <a:latin typeface="Source Sans Pro" panose="020B0503030403020204" pitchFamily="34" charset="0"/>
              </a:rPr>
              <a:t>SQL SERVER</a:t>
            </a:r>
            <a:r>
              <a:rPr lang="en-US" dirty="0">
                <a:solidFill>
                  <a:srgbClr val="222222"/>
                </a:solidFill>
                <a:latin typeface="Source Sans Pro" panose="020B0503030403020204" pitchFamily="34" charset="0"/>
              </a:rPr>
              <a:t> is a relational database management system (RDBMS) developed by Microsoft. It is primarily designed and developed to compete with MySQL and Oracle database.</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SQL Server supports ANSI SQL, which is the standard SQL (Structured Query Language) language. However, SQL Server comes with its own implementation of the SQL language, T-SQL (Transact-SQL).</a:t>
            </a:r>
          </a:p>
          <a:p>
            <a:endParaRPr lang="en-US" b="1" dirty="0">
              <a:solidFill>
                <a:srgbClr val="222222"/>
              </a:solidFill>
              <a:latin typeface="Source Sans Pro" panose="020B0503030403020204" pitchFamily="34" charset="0"/>
            </a:endParaRPr>
          </a:p>
        </p:txBody>
      </p:sp>
      <p:pic>
        <p:nvPicPr>
          <p:cNvPr id="6" name="Picture 5">
            <a:extLst>
              <a:ext uri="{FF2B5EF4-FFF2-40B4-BE49-F238E27FC236}">
                <a16:creationId xmlns:a16="http://schemas.microsoft.com/office/drawing/2014/main" id="{806E90C7-697A-4C7A-877B-2FBEB661DDB8}"/>
              </a:ext>
            </a:extLst>
          </p:cNvPr>
          <p:cNvPicPr>
            <a:picLocks noChangeAspect="1"/>
          </p:cNvPicPr>
          <p:nvPr/>
        </p:nvPicPr>
        <p:blipFill>
          <a:blip r:embed="rId2"/>
          <a:stretch>
            <a:fillRect/>
          </a:stretch>
        </p:blipFill>
        <p:spPr>
          <a:xfrm>
            <a:off x="9690325" y="1520576"/>
            <a:ext cx="2501675" cy="1801938"/>
          </a:xfrm>
          <a:prstGeom prst="rect">
            <a:avLst/>
          </a:prstGeom>
        </p:spPr>
      </p:pic>
      <p:sp>
        <p:nvSpPr>
          <p:cNvPr id="2" name="Rectangle 1">
            <a:extLst>
              <a:ext uri="{FF2B5EF4-FFF2-40B4-BE49-F238E27FC236}">
                <a16:creationId xmlns:a16="http://schemas.microsoft.com/office/drawing/2014/main" id="{EC73A871-D6CF-46C8-BF59-27CEF1DDCAEF}"/>
              </a:ext>
            </a:extLst>
          </p:cNvPr>
          <p:cNvSpPr/>
          <p:nvPr/>
        </p:nvSpPr>
        <p:spPr>
          <a:xfrm>
            <a:off x="177201" y="2551837"/>
            <a:ext cx="9439409" cy="1477328"/>
          </a:xfrm>
          <a:prstGeom prst="rect">
            <a:avLst/>
          </a:prstGeom>
        </p:spPr>
        <p:txBody>
          <a:bodyPr wrap="square">
            <a:spAutoFit/>
          </a:bodyPr>
          <a:lstStyle/>
          <a:p>
            <a:r>
              <a:rPr lang="en-US" b="1" dirty="0">
                <a:solidFill>
                  <a:srgbClr val="222222"/>
                </a:solidFill>
                <a:latin typeface="Source Sans Pro" panose="020B0503030403020204" pitchFamily="34" charset="0"/>
              </a:rPr>
              <a:t>T-SQL</a:t>
            </a:r>
            <a:r>
              <a:rPr lang="en-US" dirty="0">
                <a:solidFill>
                  <a:srgbClr val="222222"/>
                </a:solidFill>
                <a:latin typeface="Source Sans Pro" panose="020B0503030403020204" pitchFamily="34" charset="0"/>
              </a:rPr>
              <a:t> is a Microsoft propriety Language known as </a:t>
            </a:r>
            <a:r>
              <a:rPr lang="en-US" b="1" dirty="0">
                <a:solidFill>
                  <a:srgbClr val="222222"/>
                </a:solidFill>
                <a:latin typeface="Source Sans Pro" panose="020B0503030403020204" pitchFamily="34" charset="0"/>
              </a:rPr>
              <a:t>Transact-SQL.</a:t>
            </a:r>
            <a:r>
              <a:rPr lang="en-US" dirty="0">
                <a:solidFill>
                  <a:srgbClr val="222222"/>
                </a:solidFill>
                <a:latin typeface="Source Sans Pro" panose="020B0503030403020204" pitchFamily="34" charset="0"/>
              </a:rPr>
              <a:t> </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It provides further capabilities of declaring variable, exception handling, stored procedure, etc.</a:t>
            </a:r>
          </a:p>
          <a:p>
            <a:r>
              <a:rPr lang="en-US" dirty="0">
                <a:solidFill>
                  <a:srgbClr val="222222"/>
                </a:solidFill>
                <a:latin typeface="Source Sans Pro" panose="020B0503030403020204" pitchFamily="34" charset="0"/>
              </a:rPr>
              <a:t>SQL Server Management Studio (SSMS) is the main interface tool for SQL Server, and it supports both 32-bit and 64-bit environments.</a:t>
            </a:r>
          </a:p>
        </p:txBody>
      </p:sp>
    </p:spTree>
    <p:extLst>
      <p:ext uri="{BB962C8B-B14F-4D97-AF65-F5344CB8AC3E}">
        <p14:creationId xmlns:p14="http://schemas.microsoft.com/office/powerpoint/2010/main" val="34581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89B398-34B2-4965-A4D3-8DC685BB3F9E}"/>
              </a:ext>
            </a:extLst>
          </p:cNvPr>
          <p:cNvSpPr>
            <a:spLocks noGrp="1"/>
          </p:cNvSpPr>
          <p:nvPr>
            <p:ph type="title"/>
          </p:nvPr>
        </p:nvSpPr>
        <p:spPr>
          <a:xfrm>
            <a:off x="164386" y="216541"/>
            <a:ext cx="10520737" cy="369332"/>
          </a:xfrm>
        </p:spPr>
        <p:txBody>
          <a:bodyPr/>
          <a:lstStyle/>
          <a:p>
            <a:r>
              <a:rPr lang="en-US" sz="2000" dirty="0"/>
              <a:t>SQL Server Database filetypes</a:t>
            </a:r>
          </a:p>
        </p:txBody>
      </p:sp>
      <p:sp>
        <p:nvSpPr>
          <p:cNvPr id="4" name="Slide Number Placeholder 3">
            <a:extLst>
              <a:ext uri="{FF2B5EF4-FFF2-40B4-BE49-F238E27FC236}">
                <a16:creationId xmlns:a16="http://schemas.microsoft.com/office/drawing/2014/main" id="{06C979B9-429A-46BC-A4CF-C66AD124A4F7}"/>
              </a:ext>
            </a:extLst>
          </p:cNvPr>
          <p:cNvSpPr>
            <a:spLocks noGrp="1"/>
          </p:cNvSpPr>
          <p:nvPr>
            <p:ph type="sldNum" sz="quarter" idx="12"/>
          </p:nvPr>
        </p:nvSpPr>
        <p:spPr/>
        <p:txBody>
          <a:bodyPr/>
          <a:lstStyle/>
          <a:p>
            <a:fld id="{C7F1B9D8-1D95-44B3-9E1C-E404196FC055}" type="slidenum">
              <a:rPr lang="hi-IN" smtClean="0"/>
              <a:pPr/>
              <a:t>19</a:t>
            </a:fld>
            <a:endParaRPr lang="hi-IN" dirty="0"/>
          </a:p>
        </p:txBody>
      </p:sp>
      <p:pic>
        <p:nvPicPr>
          <p:cNvPr id="2" name="Picture 1">
            <a:extLst>
              <a:ext uri="{FF2B5EF4-FFF2-40B4-BE49-F238E27FC236}">
                <a16:creationId xmlns:a16="http://schemas.microsoft.com/office/drawing/2014/main" id="{30288D45-49EE-4CFA-97B0-8A600D5B5420}"/>
              </a:ext>
            </a:extLst>
          </p:cNvPr>
          <p:cNvPicPr>
            <a:picLocks noChangeAspect="1"/>
          </p:cNvPicPr>
          <p:nvPr/>
        </p:nvPicPr>
        <p:blipFill>
          <a:blip r:embed="rId2"/>
          <a:stretch>
            <a:fillRect/>
          </a:stretch>
        </p:blipFill>
        <p:spPr>
          <a:xfrm>
            <a:off x="7253555" y="1130158"/>
            <a:ext cx="4938445" cy="3266264"/>
          </a:xfrm>
          <a:prstGeom prst="rect">
            <a:avLst/>
          </a:prstGeom>
        </p:spPr>
      </p:pic>
      <p:sp>
        <p:nvSpPr>
          <p:cNvPr id="5" name="Rectangle 4">
            <a:extLst>
              <a:ext uri="{FF2B5EF4-FFF2-40B4-BE49-F238E27FC236}">
                <a16:creationId xmlns:a16="http://schemas.microsoft.com/office/drawing/2014/main" id="{7E76DFB1-78E7-4790-9337-1B7F3790D0CA}"/>
              </a:ext>
            </a:extLst>
          </p:cNvPr>
          <p:cNvSpPr/>
          <p:nvPr/>
        </p:nvSpPr>
        <p:spPr>
          <a:xfrm>
            <a:off x="248734" y="930538"/>
            <a:ext cx="8001414" cy="4524315"/>
          </a:xfrm>
          <a:prstGeom prst="rect">
            <a:avLst/>
          </a:prstGeom>
        </p:spPr>
        <p:txBody>
          <a:bodyPr wrap="square">
            <a:spAutoFit/>
          </a:bodyPr>
          <a:lstStyle/>
          <a:p>
            <a:pPr>
              <a:buFont typeface="+mj-lt"/>
              <a:buAutoNum type="arabicPeriod"/>
            </a:pPr>
            <a:r>
              <a:rPr lang="en-US" b="1" dirty="0">
                <a:solidFill>
                  <a:srgbClr val="222222"/>
                </a:solidFill>
                <a:latin typeface="Source Sans Pro" panose="020B0503030403020204" pitchFamily="34" charset="0"/>
              </a:rPr>
              <a:t>Primary file</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Every database contains one Primary file.</a:t>
            </a:r>
          </a:p>
          <a:p>
            <a:pPr>
              <a:buFont typeface="Arial" panose="020B0604020202020204" pitchFamily="34" charset="0"/>
              <a:buChar char="•"/>
            </a:pPr>
            <a:r>
              <a:rPr lang="en-US" dirty="0">
                <a:solidFill>
                  <a:srgbClr val="222222"/>
                </a:solidFill>
                <a:latin typeface="Source Sans Pro" panose="020B0503030403020204" pitchFamily="34" charset="0"/>
              </a:rPr>
              <a:t>This store all important data related to tables, views, Triggers, etc.</a:t>
            </a:r>
          </a:p>
          <a:p>
            <a:pPr>
              <a:buFont typeface="Arial" panose="020B0604020202020204" pitchFamily="34" charset="0"/>
              <a:buChar char="•"/>
            </a:pPr>
            <a:r>
              <a:rPr lang="en-US" dirty="0">
                <a:solidFill>
                  <a:srgbClr val="222222"/>
                </a:solidFill>
                <a:latin typeface="Source Sans Pro" panose="020B0503030403020204" pitchFamily="34" charset="0"/>
              </a:rPr>
              <a:t>Extension is .</a:t>
            </a:r>
            <a:r>
              <a:rPr lang="en-US" b="1" dirty="0" err="1">
                <a:solidFill>
                  <a:srgbClr val="222222"/>
                </a:solidFill>
                <a:latin typeface="Source Sans Pro" panose="020B0503030403020204" pitchFamily="34" charset="0"/>
              </a:rPr>
              <a:t>mdf</a:t>
            </a:r>
            <a:r>
              <a:rPr lang="en-US" dirty="0">
                <a:solidFill>
                  <a:srgbClr val="222222"/>
                </a:solidFill>
                <a:latin typeface="Source Sans Pro" panose="020B0503030403020204" pitchFamily="34" charset="0"/>
              </a:rPr>
              <a:t> usually but can be of any extension.</a:t>
            </a:r>
          </a:p>
          <a:p>
            <a:pPr>
              <a:buFont typeface="Arial" panose="020B0604020202020204" pitchFamily="34" charset="0"/>
              <a:buChar char="•"/>
            </a:pPr>
            <a:endParaRPr lang="en-US" dirty="0">
              <a:solidFill>
                <a:srgbClr val="222222"/>
              </a:solidFill>
              <a:latin typeface="Source Sans Pro" panose="020B0503030403020204" pitchFamily="34" charset="0"/>
            </a:endParaRPr>
          </a:p>
          <a:p>
            <a:pPr>
              <a:buFont typeface="+mj-lt"/>
              <a:buAutoNum type="arabicPeriod" startAt="2"/>
            </a:pPr>
            <a:r>
              <a:rPr lang="en-US" b="1" dirty="0">
                <a:solidFill>
                  <a:srgbClr val="222222"/>
                </a:solidFill>
                <a:latin typeface="Source Sans Pro" panose="020B0503030403020204" pitchFamily="34" charset="0"/>
              </a:rPr>
              <a:t>Secondary file</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Database may or may not contains multiple Secondary files.</a:t>
            </a:r>
          </a:p>
          <a:p>
            <a:pPr>
              <a:buFont typeface="Arial" panose="020B0604020202020204" pitchFamily="34" charset="0"/>
              <a:buChar char="•"/>
            </a:pPr>
            <a:r>
              <a:rPr lang="en-US" dirty="0">
                <a:solidFill>
                  <a:srgbClr val="222222"/>
                </a:solidFill>
                <a:latin typeface="Source Sans Pro" panose="020B0503030403020204" pitchFamily="34" charset="0"/>
              </a:rPr>
              <a:t>This is optional and contain user-specific data.</a:t>
            </a:r>
          </a:p>
          <a:p>
            <a:pPr>
              <a:buFont typeface="Arial" panose="020B0604020202020204" pitchFamily="34" charset="0"/>
              <a:buChar char="•"/>
            </a:pPr>
            <a:r>
              <a:rPr lang="en-US" dirty="0">
                <a:solidFill>
                  <a:srgbClr val="222222"/>
                </a:solidFill>
                <a:latin typeface="Source Sans Pro" panose="020B0503030403020204" pitchFamily="34" charset="0"/>
              </a:rPr>
              <a:t>Extension is .</a:t>
            </a:r>
            <a:r>
              <a:rPr lang="en-US" b="1" dirty="0" err="1">
                <a:solidFill>
                  <a:srgbClr val="222222"/>
                </a:solidFill>
                <a:latin typeface="Source Sans Pro" panose="020B0503030403020204" pitchFamily="34" charset="0"/>
              </a:rPr>
              <a:t>ndf</a:t>
            </a:r>
            <a:r>
              <a:rPr lang="en-US" dirty="0">
                <a:solidFill>
                  <a:srgbClr val="222222"/>
                </a:solidFill>
                <a:latin typeface="Source Sans Pro" panose="020B0503030403020204" pitchFamily="34" charset="0"/>
              </a:rPr>
              <a:t> usually but can be of any extension.</a:t>
            </a:r>
          </a:p>
          <a:p>
            <a:endParaRPr lang="en-US" dirty="0">
              <a:solidFill>
                <a:srgbClr val="222222"/>
              </a:solidFill>
              <a:latin typeface="Source Sans Pro" panose="020B0503030403020204" pitchFamily="34" charset="0"/>
            </a:endParaRPr>
          </a:p>
          <a:p>
            <a:pPr>
              <a:buFont typeface="+mj-lt"/>
              <a:buAutoNum type="arabicPeriod" startAt="3"/>
            </a:pPr>
            <a:r>
              <a:rPr lang="en-US" b="1" dirty="0">
                <a:solidFill>
                  <a:srgbClr val="222222"/>
                </a:solidFill>
                <a:latin typeface="Source Sans Pro" panose="020B0503030403020204" pitchFamily="34" charset="0"/>
              </a:rPr>
              <a:t>Log file</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Also known as Write ahead logs.</a:t>
            </a:r>
          </a:p>
          <a:p>
            <a:pPr>
              <a:buFont typeface="Arial" panose="020B0604020202020204" pitchFamily="34" charset="0"/>
              <a:buChar char="•"/>
            </a:pPr>
            <a:r>
              <a:rPr lang="en-US" dirty="0">
                <a:solidFill>
                  <a:srgbClr val="222222"/>
                </a:solidFill>
                <a:latin typeface="Source Sans Pro" panose="020B0503030403020204" pitchFamily="34" charset="0"/>
              </a:rPr>
              <a:t>Extension is .</a:t>
            </a:r>
            <a:r>
              <a:rPr lang="en-US" b="1" dirty="0" err="1">
                <a:solidFill>
                  <a:srgbClr val="222222"/>
                </a:solidFill>
                <a:latin typeface="Source Sans Pro" panose="020B0503030403020204" pitchFamily="34" charset="0"/>
              </a:rPr>
              <a:t>ldf</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Used for Transaction Management.</a:t>
            </a:r>
          </a:p>
          <a:p>
            <a:pPr>
              <a:buFont typeface="Arial" panose="020B0604020202020204" pitchFamily="34" charset="0"/>
              <a:buChar char="•"/>
            </a:pPr>
            <a:r>
              <a:rPr lang="en-US" dirty="0">
                <a:solidFill>
                  <a:srgbClr val="222222"/>
                </a:solidFill>
                <a:latin typeface="Source Sans Pro" panose="020B0503030403020204" pitchFamily="34" charset="0"/>
              </a:rPr>
              <a:t>This is used to recover from any unwanted instances. Perform important task of Rollback to uncommitted transactions.</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9654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322" y="962817"/>
            <a:ext cx="10713631" cy="4351338"/>
          </a:xfrm>
        </p:spPr>
        <p:txBody>
          <a:bodyPr>
            <a:normAutofit/>
          </a:bodyPr>
          <a:lstStyle/>
          <a:p>
            <a:r>
              <a:rPr lang="en-US" sz="2000" dirty="0"/>
              <a:t>Introduction</a:t>
            </a:r>
          </a:p>
          <a:p>
            <a:r>
              <a:rPr lang="en-US" sz="2000" dirty="0"/>
              <a:t>Why we need a Database</a:t>
            </a:r>
          </a:p>
          <a:p>
            <a:r>
              <a:rPr lang="en-US" sz="2000" dirty="0"/>
              <a:t>DBMS Features and Types </a:t>
            </a:r>
          </a:p>
          <a:p>
            <a:r>
              <a:rPr lang="en-US" sz="2000" dirty="0"/>
              <a:t>Data Modelling</a:t>
            </a:r>
          </a:p>
          <a:p>
            <a:r>
              <a:rPr lang="en-US" sz="2000" dirty="0"/>
              <a:t>Installation of SQL Server</a:t>
            </a:r>
          </a:p>
          <a:p>
            <a:r>
              <a:rPr lang="en-US" sz="2000" dirty="0"/>
              <a:t>What is SQL Server? </a:t>
            </a:r>
          </a:p>
          <a:p>
            <a:r>
              <a:rPr lang="en-US" sz="2000" dirty="0"/>
              <a:t>SQL Server Architecture Explained: Named Pipes, Optimizer, Buffer Manager</a:t>
            </a:r>
          </a:p>
          <a:p>
            <a:r>
              <a:rPr lang="en-US" sz="2000" dirty="0"/>
              <a:t>SQL Server Database</a:t>
            </a:r>
          </a:p>
        </p:txBody>
      </p:sp>
      <p:sp>
        <p:nvSpPr>
          <p:cNvPr id="3" name="Title 2"/>
          <p:cNvSpPr>
            <a:spLocks noGrp="1"/>
          </p:cNvSpPr>
          <p:nvPr>
            <p:ph type="title"/>
          </p:nvPr>
        </p:nvSpPr>
        <p:spPr/>
        <p:txBody>
          <a:bodyPr/>
          <a:lstStyle/>
          <a:p>
            <a:r>
              <a:rPr lang="en-US" dirty="0"/>
              <a:t>Agenda</a:t>
            </a:r>
          </a:p>
        </p:txBody>
      </p:sp>
      <p:sp>
        <p:nvSpPr>
          <p:cNvPr id="4" name="Slide Number Placeholder 3"/>
          <p:cNvSpPr>
            <a:spLocks noGrp="1"/>
          </p:cNvSpPr>
          <p:nvPr>
            <p:ph type="sldNum" sz="quarter" idx="12"/>
          </p:nvPr>
        </p:nvSpPr>
        <p:spPr/>
        <p:txBody>
          <a:bodyPr/>
          <a:lstStyle/>
          <a:p>
            <a:fld id="{C7F1B9D8-1D95-44B3-9E1C-E404196FC055}" type="slidenum">
              <a:rPr lang="hi-IN" smtClean="0"/>
              <a:pPr/>
              <a:t>2</a:t>
            </a:fld>
            <a:endParaRPr lang="hi-IN" dirty="0"/>
          </a:p>
        </p:txBody>
      </p:sp>
    </p:spTree>
    <p:extLst>
      <p:ext uri="{BB962C8B-B14F-4D97-AF65-F5344CB8AC3E}">
        <p14:creationId xmlns:p14="http://schemas.microsoft.com/office/powerpoint/2010/main" val="9923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89B398-34B2-4965-A4D3-8DC685BB3F9E}"/>
              </a:ext>
            </a:extLst>
          </p:cNvPr>
          <p:cNvSpPr>
            <a:spLocks noGrp="1"/>
          </p:cNvSpPr>
          <p:nvPr>
            <p:ph type="title"/>
          </p:nvPr>
        </p:nvSpPr>
        <p:spPr>
          <a:xfrm>
            <a:off x="164386" y="216541"/>
            <a:ext cx="10520737" cy="369332"/>
          </a:xfrm>
        </p:spPr>
        <p:txBody>
          <a:bodyPr/>
          <a:lstStyle/>
          <a:p>
            <a:r>
              <a:rPr lang="en-US" sz="2000" dirty="0"/>
              <a:t>SQL Server Architecture Explained: Named Pipes, Optimizer, Buffer Manager</a:t>
            </a:r>
          </a:p>
        </p:txBody>
      </p:sp>
      <p:sp>
        <p:nvSpPr>
          <p:cNvPr id="4" name="Slide Number Placeholder 3">
            <a:extLst>
              <a:ext uri="{FF2B5EF4-FFF2-40B4-BE49-F238E27FC236}">
                <a16:creationId xmlns:a16="http://schemas.microsoft.com/office/drawing/2014/main" id="{06C979B9-429A-46BC-A4CF-C66AD124A4F7}"/>
              </a:ext>
            </a:extLst>
          </p:cNvPr>
          <p:cNvSpPr>
            <a:spLocks noGrp="1"/>
          </p:cNvSpPr>
          <p:nvPr>
            <p:ph type="sldNum" sz="quarter" idx="12"/>
          </p:nvPr>
        </p:nvSpPr>
        <p:spPr/>
        <p:txBody>
          <a:bodyPr/>
          <a:lstStyle/>
          <a:p>
            <a:fld id="{C7F1B9D8-1D95-44B3-9E1C-E404196FC055}" type="slidenum">
              <a:rPr lang="hi-IN" smtClean="0"/>
              <a:pPr/>
              <a:t>20</a:t>
            </a:fld>
            <a:endParaRPr lang="hi-IN" dirty="0"/>
          </a:p>
        </p:txBody>
      </p:sp>
      <p:pic>
        <p:nvPicPr>
          <p:cNvPr id="7" name="Picture 6" descr="Diagram&#10;&#10;Description automatically generated">
            <a:extLst>
              <a:ext uri="{FF2B5EF4-FFF2-40B4-BE49-F238E27FC236}">
                <a16:creationId xmlns:a16="http://schemas.microsoft.com/office/drawing/2014/main" id="{BD06A659-7B14-4A27-85EA-9C1E6F2BA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475" y="1053945"/>
            <a:ext cx="6657761" cy="5200846"/>
          </a:xfrm>
          <a:prstGeom prst="rect">
            <a:avLst/>
          </a:prstGeom>
        </p:spPr>
      </p:pic>
      <p:sp>
        <p:nvSpPr>
          <p:cNvPr id="12" name="Rectangle 11">
            <a:extLst>
              <a:ext uri="{FF2B5EF4-FFF2-40B4-BE49-F238E27FC236}">
                <a16:creationId xmlns:a16="http://schemas.microsoft.com/office/drawing/2014/main" id="{870005F1-06FE-44D8-B13F-78B88836437C}"/>
              </a:ext>
            </a:extLst>
          </p:cNvPr>
          <p:cNvSpPr/>
          <p:nvPr/>
        </p:nvSpPr>
        <p:spPr>
          <a:xfrm>
            <a:off x="164386" y="1053945"/>
            <a:ext cx="6096000" cy="3693319"/>
          </a:xfrm>
          <a:prstGeom prst="rect">
            <a:avLst/>
          </a:prstGeom>
        </p:spPr>
        <p:txBody>
          <a:bodyPr>
            <a:spAutoFit/>
          </a:bodyPr>
          <a:lstStyle/>
          <a:p>
            <a:r>
              <a:rPr lang="en-US" dirty="0">
                <a:solidFill>
                  <a:srgbClr val="222222"/>
                </a:solidFill>
                <a:latin typeface="Source Sans Pro" panose="020B0503030403020204" pitchFamily="34" charset="0"/>
              </a:rPr>
              <a:t>SQL Server is a client-server architecture. MS SQL Server process starts with the client application sending a request. The SQL Server accepts, processes and replies to the request with processed data. Let's discuss in detail the entire architecture shown below:</a:t>
            </a:r>
          </a:p>
          <a:p>
            <a:endParaRPr lang="en-US"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As the diagram depicts there are three major components in SQL Server Architecture:</a:t>
            </a:r>
          </a:p>
          <a:p>
            <a:endParaRPr lang="en-US" dirty="0">
              <a:solidFill>
                <a:srgbClr val="222222"/>
              </a:solidFill>
              <a:latin typeface="Source Sans Pro" panose="020B0503030403020204" pitchFamily="34" charset="0"/>
            </a:endParaRPr>
          </a:p>
          <a:p>
            <a:endParaRPr lang="en-US" dirty="0">
              <a:solidFill>
                <a:srgbClr val="222222"/>
              </a:solidFill>
              <a:latin typeface="Source Sans Pro" panose="020B0503030403020204" pitchFamily="34" charset="0"/>
            </a:endParaRPr>
          </a:p>
          <a:p>
            <a:pPr>
              <a:buFont typeface="+mj-lt"/>
              <a:buAutoNum type="arabicPeriod"/>
            </a:pPr>
            <a:r>
              <a:rPr lang="en-US" dirty="0">
                <a:solidFill>
                  <a:srgbClr val="222222"/>
                </a:solidFill>
                <a:latin typeface="Source Sans Pro" panose="020B0503030403020204" pitchFamily="34" charset="0"/>
              </a:rPr>
              <a:t>Protocol Layer</a:t>
            </a:r>
          </a:p>
          <a:p>
            <a:pPr>
              <a:buFont typeface="+mj-lt"/>
              <a:buAutoNum type="arabicPeriod"/>
            </a:pPr>
            <a:r>
              <a:rPr lang="en-US" dirty="0">
                <a:solidFill>
                  <a:srgbClr val="222222"/>
                </a:solidFill>
                <a:latin typeface="Source Sans Pro" panose="020B0503030403020204" pitchFamily="34" charset="0"/>
              </a:rPr>
              <a:t>Relational Engine</a:t>
            </a:r>
          </a:p>
          <a:p>
            <a:pPr>
              <a:buFont typeface="+mj-lt"/>
              <a:buAutoNum type="arabicPeriod"/>
            </a:pPr>
            <a:r>
              <a:rPr lang="en-US" dirty="0">
                <a:solidFill>
                  <a:srgbClr val="222222"/>
                </a:solidFill>
                <a:latin typeface="Source Sans Pro" panose="020B0503030403020204" pitchFamily="34" charset="0"/>
              </a:rPr>
              <a:t>Storage Engine</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3196531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6912DC-C24C-4B4D-9243-D80BB37FA649}"/>
              </a:ext>
            </a:extLst>
          </p:cNvPr>
          <p:cNvSpPr>
            <a:spLocks noGrp="1"/>
          </p:cNvSpPr>
          <p:nvPr>
            <p:ph type="title"/>
          </p:nvPr>
        </p:nvSpPr>
        <p:spPr>
          <a:xfrm>
            <a:off x="122434" y="205926"/>
            <a:ext cx="9690100" cy="431657"/>
          </a:xfrm>
        </p:spPr>
        <p:txBody>
          <a:bodyPr/>
          <a:lstStyle/>
          <a:p>
            <a:r>
              <a:rPr lang="en-US" dirty="0"/>
              <a:t>Shared Memory</a:t>
            </a:r>
          </a:p>
        </p:txBody>
      </p:sp>
      <p:sp>
        <p:nvSpPr>
          <p:cNvPr id="4" name="Slide Number Placeholder 3">
            <a:extLst>
              <a:ext uri="{FF2B5EF4-FFF2-40B4-BE49-F238E27FC236}">
                <a16:creationId xmlns:a16="http://schemas.microsoft.com/office/drawing/2014/main" id="{8A855E8A-4B3A-4B60-BAC9-4EDB7A3E20AB}"/>
              </a:ext>
            </a:extLst>
          </p:cNvPr>
          <p:cNvSpPr>
            <a:spLocks noGrp="1"/>
          </p:cNvSpPr>
          <p:nvPr>
            <p:ph type="sldNum" sz="quarter" idx="12"/>
          </p:nvPr>
        </p:nvSpPr>
        <p:spPr/>
        <p:txBody>
          <a:bodyPr/>
          <a:lstStyle/>
          <a:p>
            <a:fld id="{C7F1B9D8-1D95-44B3-9E1C-E404196FC055}" type="slidenum">
              <a:rPr lang="hi-IN" smtClean="0"/>
              <a:pPr/>
              <a:t>21</a:t>
            </a:fld>
            <a:endParaRPr lang="hi-IN" dirty="0"/>
          </a:p>
        </p:txBody>
      </p:sp>
      <p:pic>
        <p:nvPicPr>
          <p:cNvPr id="5" name="Picture 4">
            <a:extLst>
              <a:ext uri="{FF2B5EF4-FFF2-40B4-BE49-F238E27FC236}">
                <a16:creationId xmlns:a16="http://schemas.microsoft.com/office/drawing/2014/main" id="{956A4910-7E45-43D6-BA75-6A1F53DC8EFC}"/>
              </a:ext>
            </a:extLst>
          </p:cNvPr>
          <p:cNvPicPr>
            <a:picLocks noChangeAspect="1"/>
          </p:cNvPicPr>
          <p:nvPr/>
        </p:nvPicPr>
        <p:blipFill>
          <a:blip r:embed="rId2"/>
          <a:stretch>
            <a:fillRect/>
          </a:stretch>
        </p:blipFill>
        <p:spPr>
          <a:xfrm>
            <a:off x="6945912" y="1734887"/>
            <a:ext cx="5246690" cy="1814857"/>
          </a:xfrm>
          <a:prstGeom prst="rect">
            <a:avLst/>
          </a:prstGeom>
        </p:spPr>
      </p:pic>
      <p:sp>
        <p:nvSpPr>
          <p:cNvPr id="7" name="Rectangle 6">
            <a:extLst>
              <a:ext uri="{FF2B5EF4-FFF2-40B4-BE49-F238E27FC236}">
                <a16:creationId xmlns:a16="http://schemas.microsoft.com/office/drawing/2014/main" id="{CB491625-9763-4C84-824C-051B7F26E2EC}"/>
              </a:ext>
            </a:extLst>
          </p:cNvPr>
          <p:cNvSpPr/>
          <p:nvPr/>
        </p:nvSpPr>
        <p:spPr>
          <a:xfrm>
            <a:off x="122434" y="1320791"/>
            <a:ext cx="7213314" cy="3416320"/>
          </a:xfrm>
          <a:prstGeom prst="rect">
            <a:avLst/>
          </a:prstGeom>
        </p:spPr>
        <p:txBody>
          <a:bodyPr wrap="square">
            <a:spAutoFit/>
          </a:bodyPr>
          <a:lstStyle/>
          <a:p>
            <a:r>
              <a:rPr lang="en-US" dirty="0">
                <a:solidFill>
                  <a:srgbClr val="222222"/>
                </a:solidFill>
                <a:latin typeface="Source Sans Pro" panose="020B0503030403020204" pitchFamily="34" charset="0"/>
              </a:rPr>
              <a:t>MOM and TOM - Here Tom and his Mom, were at the same logical place, i.e. at their home. </a:t>
            </a:r>
          </a:p>
          <a:p>
            <a:r>
              <a:rPr lang="en-US" dirty="0">
                <a:solidFill>
                  <a:srgbClr val="222222"/>
                </a:solidFill>
                <a:latin typeface="Source Sans Pro" panose="020B0503030403020204" pitchFamily="34" charset="0"/>
              </a:rPr>
              <a:t>Tom was able to ask for Coffee and Mom was able it serve it hot.</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MS SQL SERVER -</a:t>
            </a:r>
            <a:r>
              <a:rPr lang="en-US" dirty="0">
                <a:solidFill>
                  <a:srgbClr val="222222"/>
                </a:solidFill>
                <a:latin typeface="Source Sans Pro" panose="020B0503030403020204" pitchFamily="34" charset="0"/>
              </a:rPr>
              <a:t> Here </a:t>
            </a:r>
            <a:r>
              <a:rPr lang="en-US" b="1" dirty="0">
                <a:solidFill>
                  <a:srgbClr val="222222"/>
                </a:solidFill>
                <a:latin typeface="Source Sans Pro" panose="020B0503030403020204" pitchFamily="34" charset="0"/>
              </a:rPr>
              <a:t>MS SQL</a:t>
            </a:r>
            <a:r>
              <a:rPr lang="en-US" dirty="0">
                <a:solidFill>
                  <a:srgbClr val="222222"/>
                </a:solidFill>
                <a:latin typeface="Source Sans Pro" panose="020B0503030403020204" pitchFamily="34" charset="0"/>
              </a:rPr>
              <a:t> server provides </a:t>
            </a:r>
            <a:r>
              <a:rPr lang="en-US" b="1" dirty="0">
                <a:solidFill>
                  <a:srgbClr val="222222"/>
                </a:solidFill>
                <a:latin typeface="Source Sans Pro" panose="020B0503030403020204" pitchFamily="34" charset="0"/>
              </a:rPr>
              <a:t>SHARED MEMORY PROTOCOL</a:t>
            </a:r>
            <a:r>
              <a:rPr lang="en-US" dirty="0">
                <a:solidFill>
                  <a:srgbClr val="222222"/>
                </a:solidFill>
                <a:latin typeface="Source Sans Pro" panose="020B0503030403020204" pitchFamily="34" charset="0"/>
              </a:rPr>
              <a:t>. Here </a:t>
            </a:r>
            <a:r>
              <a:rPr lang="en-US" b="1" dirty="0">
                <a:solidFill>
                  <a:srgbClr val="222222"/>
                </a:solidFill>
                <a:latin typeface="Source Sans Pro" panose="020B0503030403020204" pitchFamily="34" charset="0"/>
              </a:rPr>
              <a:t>CLIENT</a:t>
            </a:r>
            <a:r>
              <a:rPr lang="en-US" dirty="0">
                <a:solidFill>
                  <a:srgbClr val="222222"/>
                </a:solidFill>
                <a:latin typeface="Source Sans Pro" panose="020B0503030403020204" pitchFamily="34" charset="0"/>
              </a:rPr>
              <a:t> and </a:t>
            </a:r>
            <a:r>
              <a:rPr lang="en-US" b="1" dirty="0">
                <a:solidFill>
                  <a:srgbClr val="222222"/>
                </a:solidFill>
                <a:latin typeface="Source Sans Pro" panose="020B0503030403020204" pitchFamily="34" charset="0"/>
              </a:rPr>
              <a:t>MS SQL</a:t>
            </a:r>
            <a:r>
              <a:rPr lang="en-US" dirty="0">
                <a:solidFill>
                  <a:srgbClr val="222222"/>
                </a:solidFill>
                <a:latin typeface="Source Sans Pro" panose="020B0503030403020204" pitchFamily="34" charset="0"/>
              </a:rPr>
              <a:t> server run on the same machine. Both can communicate via Shared Memory protocol.</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Analogy:</a:t>
            </a:r>
            <a:r>
              <a:rPr lang="en-US" dirty="0">
                <a:solidFill>
                  <a:srgbClr val="222222"/>
                </a:solidFill>
                <a:latin typeface="Source Sans Pro" panose="020B0503030403020204" pitchFamily="34" charset="0"/>
              </a:rPr>
              <a:t> Lets map entities in the above two scenarios. We can easily map Tom to Client, Mom to SQL server, Home to Machine, and Verbal Communication to Shared Memory Protocol.</a:t>
            </a:r>
          </a:p>
          <a:p>
            <a:r>
              <a:rPr lang="en-US" b="1" dirty="0">
                <a:solidFill>
                  <a:srgbClr val="222222"/>
                </a:solidFill>
                <a:latin typeface="Source Sans Pro" panose="020B0503030403020204" pitchFamily="34" charset="0"/>
              </a:rPr>
              <a:t>From the desk of configuration and installation:</a:t>
            </a:r>
          </a:p>
        </p:txBody>
      </p:sp>
      <p:pic>
        <p:nvPicPr>
          <p:cNvPr id="8" name="Picture 7">
            <a:extLst>
              <a:ext uri="{FF2B5EF4-FFF2-40B4-BE49-F238E27FC236}">
                <a16:creationId xmlns:a16="http://schemas.microsoft.com/office/drawing/2014/main" id="{CCB90A6E-FA79-4AFE-82FC-0A7E5191DBE9}"/>
              </a:ext>
            </a:extLst>
          </p:cNvPr>
          <p:cNvPicPr>
            <a:picLocks noChangeAspect="1"/>
          </p:cNvPicPr>
          <p:nvPr/>
        </p:nvPicPr>
        <p:blipFill>
          <a:blip r:embed="rId3"/>
          <a:stretch>
            <a:fillRect/>
          </a:stretch>
        </p:blipFill>
        <p:spPr>
          <a:xfrm>
            <a:off x="6562618" y="4232952"/>
            <a:ext cx="5506948" cy="2065106"/>
          </a:xfrm>
          <a:prstGeom prst="rect">
            <a:avLst/>
          </a:prstGeom>
        </p:spPr>
      </p:pic>
    </p:spTree>
    <p:extLst>
      <p:ext uri="{BB962C8B-B14F-4D97-AF65-F5344CB8AC3E}">
        <p14:creationId xmlns:p14="http://schemas.microsoft.com/office/powerpoint/2010/main" val="2012326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45F9A-6755-4A29-BFA9-9ADC5507CEB1}"/>
              </a:ext>
            </a:extLst>
          </p:cNvPr>
          <p:cNvSpPr>
            <a:spLocks noGrp="1"/>
          </p:cNvSpPr>
          <p:nvPr>
            <p:ph type="title"/>
          </p:nvPr>
        </p:nvSpPr>
        <p:spPr/>
        <p:txBody>
          <a:bodyPr/>
          <a:lstStyle/>
          <a:p>
            <a:r>
              <a:rPr lang="en-US" dirty="0"/>
              <a:t>TCP/IP</a:t>
            </a:r>
          </a:p>
        </p:txBody>
      </p:sp>
      <p:sp>
        <p:nvSpPr>
          <p:cNvPr id="4" name="Slide Number Placeholder 3">
            <a:extLst>
              <a:ext uri="{FF2B5EF4-FFF2-40B4-BE49-F238E27FC236}">
                <a16:creationId xmlns:a16="http://schemas.microsoft.com/office/drawing/2014/main" id="{14DE2DFA-66E1-4555-B54B-D2F962952862}"/>
              </a:ext>
            </a:extLst>
          </p:cNvPr>
          <p:cNvSpPr>
            <a:spLocks noGrp="1"/>
          </p:cNvSpPr>
          <p:nvPr>
            <p:ph type="sldNum" sz="quarter" idx="12"/>
          </p:nvPr>
        </p:nvSpPr>
        <p:spPr/>
        <p:txBody>
          <a:bodyPr/>
          <a:lstStyle/>
          <a:p>
            <a:fld id="{C7F1B9D8-1D95-44B3-9E1C-E404196FC055}" type="slidenum">
              <a:rPr lang="hi-IN" smtClean="0"/>
              <a:pPr/>
              <a:t>22</a:t>
            </a:fld>
            <a:endParaRPr lang="hi-IN" dirty="0"/>
          </a:p>
        </p:txBody>
      </p:sp>
      <p:sp>
        <p:nvSpPr>
          <p:cNvPr id="5" name="Rectangle 4">
            <a:extLst>
              <a:ext uri="{FF2B5EF4-FFF2-40B4-BE49-F238E27FC236}">
                <a16:creationId xmlns:a16="http://schemas.microsoft.com/office/drawing/2014/main" id="{1F6FEC0A-5318-4A1F-9535-F4310F071E5C}"/>
              </a:ext>
            </a:extLst>
          </p:cNvPr>
          <p:cNvSpPr/>
          <p:nvPr/>
        </p:nvSpPr>
        <p:spPr>
          <a:xfrm>
            <a:off x="115170" y="840584"/>
            <a:ext cx="6096000" cy="923330"/>
          </a:xfrm>
          <a:prstGeom prst="rect">
            <a:avLst/>
          </a:prstGeom>
        </p:spPr>
        <p:txBody>
          <a:bodyPr>
            <a:spAutoFit/>
          </a:bodyPr>
          <a:lstStyle/>
          <a:p>
            <a:r>
              <a:rPr lang="en-US" dirty="0">
                <a:solidFill>
                  <a:srgbClr val="222222"/>
                </a:solidFill>
                <a:latin typeface="Source Sans Pro" panose="020B0503030403020204" pitchFamily="34" charset="0"/>
              </a:rPr>
              <a:t>Now consider in the evening, Tom is in the party mood. He wants a Coffee ordered from a well-known Coffee Shop. </a:t>
            </a:r>
          </a:p>
          <a:p>
            <a:r>
              <a:rPr lang="en-US" dirty="0">
                <a:solidFill>
                  <a:srgbClr val="222222"/>
                </a:solidFill>
                <a:latin typeface="Source Sans Pro" panose="020B0503030403020204" pitchFamily="34" charset="0"/>
              </a:rPr>
              <a:t>The Coffee shop is located 10 km away from his home.</a:t>
            </a:r>
            <a:endParaRPr lang="en-US" dirty="0"/>
          </a:p>
        </p:txBody>
      </p:sp>
      <p:pic>
        <p:nvPicPr>
          <p:cNvPr id="6" name="Picture 5">
            <a:extLst>
              <a:ext uri="{FF2B5EF4-FFF2-40B4-BE49-F238E27FC236}">
                <a16:creationId xmlns:a16="http://schemas.microsoft.com/office/drawing/2014/main" id="{EAFB515A-DF53-4C62-9E59-B693FD06876F}"/>
              </a:ext>
            </a:extLst>
          </p:cNvPr>
          <p:cNvPicPr>
            <a:picLocks noChangeAspect="1"/>
          </p:cNvPicPr>
          <p:nvPr/>
        </p:nvPicPr>
        <p:blipFill>
          <a:blip r:embed="rId2"/>
          <a:stretch>
            <a:fillRect/>
          </a:stretch>
        </p:blipFill>
        <p:spPr>
          <a:xfrm>
            <a:off x="6096000" y="840584"/>
            <a:ext cx="6096000" cy="3041374"/>
          </a:xfrm>
          <a:prstGeom prst="rect">
            <a:avLst/>
          </a:prstGeom>
        </p:spPr>
      </p:pic>
      <p:sp>
        <p:nvSpPr>
          <p:cNvPr id="7" name="Rectangle 6">
            <a:extLst>
              <a:ext uri="{FF2B5EF4-FFF2-40B4-BE49-F238E27FC236}">
                <a16:creationId xmlns:a16="http://schemas.microsoft.com/office/drawing/2014/main" id="{F35C8D0E-144B-48DC-B255-88026BF41C1D}"/>
              </a:ext>
            </a:extLst>
          </p:cNvPr>
          <p:cNvSpPr/>
          <p:nvPr/>
        </p:nvSpPr>
        <p:spPr>
          <a:xfrm>
            <a:off x="0" y="1850890"/>
            <a:ext cx="6096000" cy="4801314"/>
          </a:xfrm>
          <a:prstGeom prst="rect">
            <a:avLst/>
          </a:prstGeom>
        </p:spPr>
        <p:txBody>
          <a:bodyPr>
            <a:spAutoFit/>
          </a:bodyPr>
          <a:lstStyle/>
          <a:p>
            <a:r>
              <a:rPr lang="en-US" dirty="0">
                <a:solidFill>
                  <a:srgbClr val="222222"/>
                </a:solidFill>
                <a:latin typeface="Source Sans Pro" panose="020B0503030403020204" pitchFamily="34" charset="0"/>
              </a:rPr>
              <a:t>Here Tom and Starbuck are in different physical location. Tom at home and Starbucks at the busy marketplace. They're communicating via Cellular network. Similarly, MS SQL SERVER provides the capability to interact via TCP/IP protocol, where CLIENT and MS SQL Server are remote to each other and installed on a separate machine.</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Analogy:</a:t>
            </a:r>
            <a:r>
              <a:rPr lang="en-US" dirty="0">
                <a:solidFill>
                  <a:srgbClr val="222222"/>
                </a:solidFill>
                <a:latin typeface="Source Sans Pro" panose="020B0503030403020204" pitchFamily="34" charset="0"/>
              </a:rPr>
              <a:t> Lets map entities in the above two scenarios. We can easily map Tom to Client, Starbuck to SQL server, the Home/Market place to Remote location and finally Cellular network to TCP/IP protocol.</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Notes from the desk of Configuration/installation:</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dirty="0">
                <a:solidFill>
                  <a:srgbClr val="222222"/>
                </a:solidFill>
                <a:latin typeface="Source Sans Pro" panose="020B0503030403020204" pitchFamily="34" charset="0"/>
              </a:rPr>
              <a:t>In SQL Management Studio - For Connection via TCP\IP, "Server Name" Option has to be "Machine\Instance of the server."</a:t>
            </a:r>
          </a:p>
          <a:p>
            <a:pPr>
              <a:buFont typeface="Arial" panose="020B0604020202020204" pitchFamily="34" charset="0"/>
              <a:buChar char="•"/>
            </a:pPr>
            <a:r>
              <a:rPr lang="en-US" dirty="0">
                <a:solidFill>
                  <a:srgbClr val="222222"/>
                </a:solidFill>
                <a:latin typeface="Source Sans Pro" panose="020B0503030403020204" pitchFamily="34" charset="0"/>
              </a:rPr>
              <a:t>SQL server uses port 1433 in TCP/IP.</a:t>
            </a:r>
            <a:endParaRPr lang="en-US" b="0" i="0" dirty="0">
              <a:solidFill>
                <a:srgbClr val="222222"/>
              </a:solidFill>
              <a:effectLst/>
              <a:latin typeface="Source Sans Pro" panose="020B0503030403020204" pitchFamily="34" charset="0"/>
            </a:endParaRPr>
          </a:p>
        </p:txBody>
      </p:sp>
      <p:pic>
        <p:nvPicPr>
          <p:cNvPr id="8" name="Picture 7">
            <a:extLst>
              <a:ext uri="{FF2B5EF4-FFF2-40B4-BE49-F238E27FC236}">
                <a16:creationId xmlns:a16="http://schemas.microsoft.com/office/drawing/2014/main" id="{210089C9-646E-43DE-A9DE-54F74D47999C}"/>
              </a:ext>
            </a:extLst>
          </p:cNvPr>
          <p:cNvPicPr>
            <a:picLocks noChangeAspect="1"/>
          </p:cNvPicPr>
          <p:nvPr/>
        </p:nvPicPr>
        <p:blipFill>
          <a:blip r:embed="rId3"/>
          <a:stretch>
            <a:fillRect/>
          </a:stretch>
        </p:blipFill>
        <p:spPr>
          <a:xfrm>
            <a:off x="6206076" y="4042655"/>
            <a:ext cx="5870754" cy="2324528"/>
          </a:xfrm>
          <a:prstGeom prst="rect">
            <a:avLst/>
          </a:prstGeom>
        </p:spPr>
      </p:pic>
    </p:spTree>
    <p:extLst>
      <p:ext uri="{BB962C8B-B14F-4D97-AF65-F5344CB8AC3E}">
        <p14:creationId xmlns:p14="http://schemas.microsoft.com/office/powerpoint/2010/main" val="545591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3D5801-68B4-476B-B86E-6714B8D493E1}"/>
              </a:ext>
            </a:extLst>
          </p:cNvPr>
          <p:cNvSpPr>
            <a:spLocks noGrp="1"/>
          </p:cNvSpPr>
          <p:nvPr>
            <p:ph type="title"/>
          </p:nvPr>
        </p:nvSpPr>
        <p:spPr>
          <a:xfrm>
            <a:off x="533401" y="188841"/>
            <a:ext cx="9690100" cy="424732"/>
          </a:xfrm>
        </p:spPr>
        <p:txBody>
          <a:bodyPr/>
          <a:lstStyle/>
          <a:p>
            <a:r>
              <a:rPr lang="en-US" dirty="0"/>
              <a:t>Named Pipes</a:t>
            </a:r>
          </a:p>
        </p:txBody>
      </p:sp>
      <p:sp>
        <p:nvSpPr>
          <p:cNvPr id="4" name="Slide Number Placeholder 3">
            <a:extLst>
              <a:ext uri="{FF2B5EF4-FFF2-40B4-BE49-F238E27FC236}">
                <a16:creationId xmlns:a16="http://schemas.microsoft.com/office/drawing/2014/main" id="{7597FB3C-6E63-44F9-B55F-E4C677F9D10C}"/>
              </a:ext>
            </a:extLst>
          </p:cNvPr>
          <p:cNvSpPr>
            <a:spLocks noGrp="1"/>
          </p:cNvSpPr>
          <p:nvPr>
            <p:ph type="sldNum" sz="quarter" idx="12"/>
          </p:nvPr>
        </p:nvSpPr>
        <p:spPr/>
        <p:txBody>
          <a:bodyPr/>
          <a:lstStyle/>
          <a:p>
            <a:fld id="{C7F1B9D8-1D95-44B3-9E1C-E404196FC055}" type="slidenum">
              <a:rPr lang="hi-IN" smtClean="0"/>
              <a:pPr/>
              <a:t>23</a:t>
            </a:fld>
            <a:endParaRPr lang="hi-IN" dirty="0"/>
          </a:p>
        </p:txBody>
      </p:sp>
      <p:pic>
        <p:nvPicPr>
          <p:cNvPr id="5" name="Picture 4">
            <a:extLst>
              <a:ext uri="{FF2B5EF4-FFF2-40B4-BE49-F238E27FC236}">
                <a16:creationId xmlns:a16="http://schemas.microsoft.com/office/drawing/2014/main" id="{AD8E86E7-7C23-4DAD-96C8-437E9D6CA353}"/>
              </a:ext>
            </a:extLst>
          </p:cNvPr>
          <p:cNvPicPr>
            <a:picLocks noChangeAspect="1"/>
          </p:cNvPicPr>
          <p:nvPr/>
        </p:nvPicPr>
        <p:blipFill>
          <a:blip r:embed="rId2"/>
          <a:stretch>
            <a:fillRect/>
          </a:stretch>
        </p:blipFill>
        <p:spPr>
          <a:xfrm>
            <a:off x="6344734" y="1499623"/>
            <a:ext cx="5905742" cy="3460892"/>
          </a:xfrm>
          <a:prstGeom prst="rect">
            <a:avLst/>
          </a:prstGeom>
        </p:spPr>
      </p:pic>
      <p:sp>
        <p:nvSpPr>
          <p:cNvPr id="6" name="Rectangle 5">
            <a:extLst>
              <a:ext uri="{FF2B5EF4-FFF2-40B4-BE49-F238E27FC236}">
                <a16:creationId xmlns:a16="http://schemas.microsoft.com/office/drawing/2014/main" id="{BEF58EB5-DA6E-4856-81CA-3D72BB1E8662}"/>
              </a:ext>
            </a:extLst>
          </p:cNvPr>
          <p:cNvSpPr/>
          <p:nvPr/>
        </p:nvSpPr>
        <p:spPr>
          <a:xfrm>
            <a:off x="190257" y="1106411"/>
            <a:ext cx="6261913" cy="4524315"/>
          </a:xfrm>
          <a:prstGeom prst="rect">
            <a:avLst/>
          </a:prstGeom>
        </p:spPr>
        <p:txBody>
          <a:bodyPr wrap="square">
            <a:spAutoFit/>
          </a:bodyPr>
          <a:lstStyle/>
          <a:p>
            <a:r>
              <a:rPr lang="en-US" dirty="0">
                <a:solidFill>
                  <a:srgbClr val="222222"/>
                </a:solidFill>
                <a:latin typeface="Source Sans Pro" panose="020B0503030403020204" pitchFamily="34" charset="0"/>
              </a:rPr>
              <a:t>Here </a:t>
            </a:r>
            <a:r>
              <a:rPr lang="en-US" b="1" dirty="0">
                <a:solidFill>
                  <a:srgbClr val="222222"/>
                </a:solidFill>
                <a:latin typeface="Source Sans Pro" panose="020B0503030403020204" pitchFamily="34" charset="0"/>
              </a:rPr>
              <a:t>Tom</a:t>
            </a:r>
            <a:r>
              <a:rPr lang="en-US" dirty="0">
                <a:solidFill>
                  <a:srgbClr val="222222"/>
                </a:solidFill>
                <a:latin typeface="Source Sans Pro" panose="020B0503030403020204" pitchFamily="34" charset="0"/>
              </a:rPr>
              <a:t> and his </a:t>
            </a:r>
            <a:r>
              <a:rPr lang="en-US" b="1" dirty="0">
                <a:solidFill>
                  <a:srgbClr val="222222"/>
                </a:solidFill>
                <a:latin typeface="Source Sans Pro" panose="020B0503030403020204" pitchFamily="34" charset="0"/>
              </a:rPr>
              <a:t>Neighbor</a:t>
            </a:r>
            <a:r>
              <a:rPr lang="en-US" dirty="0">
                <a:solidFill>
                  <a:srgbClr val="222222"/>
                </a:solidFill>
                <a:latin typeface="Source Sans Pro" panose="020B0503030403020204" pitchFamily="34" charset="0"/>
              </a:rPr>
              <a:t>, Sierra, are in same </a:t>
            </a:r>
            <a:r>
              <a:rPr lang="en-US" b="1" dirty="0">
                <a:solidFill>
                  <a:srgbClr val="222222"/>
                </a:solidFill>
                <a:latin typeface="Source Sans Pro" panose="020B0503030403020204" pitchFamily="34" charset="0"/>
              </a:rPr>
              <a:t>physical</a:t>
            </a:r>
            <a:r>
              <a:rPr lang="en-US" dirty="0">
                <a:solidFill>
                  <a:srgbClr val="222222"/>
                </a:solidFill>
                <a:latin typeface="Source Sans Pro" panose="020B0503030403020204" pitchFamily="34" charset="0"/>
              </a:rPr>
              <a:t> </a:t>
            </a:r>
            <a:r>
              <a:rPr lang="en-US" b="1" dirty="0">
                <a:solidFill>
                  <a:srgbClr val="222222"/>
                </a:solidFill>
                <a:latin typeface="Source Sans Pro" panose="020B0503030403020204" pitchFamily="34" charset="0"/>
              </a:rPr>
              <a:t>location, being each other's neighbor. </a:t>
            </a:r>
          </a:p>
          <a:p>
            <a:endParaRPr lang="en-US" b="1" dirty="0">
              <a:solidFill>
                <a:srgbClr val="222222"/>
              </a:solidFill>
              <a:latin typeface="Source Sans Pro" panose="020B0503030403020204" pitchFamily="34" charset="0"/>
            </a:endParaRPr>
          </a:p>
          <a:p>
            <a:r>
              <a:rPr lang="en-US" dirty="0">
                <a:solidFill>
                  <a:srgbClr val="222222"/>
                </a:solidFill>
                <a:latin typeface="Source Sans Pro" panose="020B0503030403020204" pitchFamily="34" charset="0"/>
              </a:rPr>
              <a:t>They're communicating via</a:t>
            </a:r>
            <a:r>
              <a:rPr lang="en-US" b="1" dirty="0">
                <a:solidFill>
                  <a:srgbClr val="222222"/>
                </a:solidFill>
                <a:latin typeface="Source Sans Pro" panose="020B0503030403020204" pitchFamily="34" charset="0"/>
              </a:rPr>
              <a:t> Intra network. </a:t>
            </a:r>
            <a:r>
              <a:rPr lang="en-US" dirty="0">
                <a:solidFill>
                  <a:srgbClr val="222222"/>
                </a:solidFill>
                <a:latin typeface="Source Sans Pro" panose="020B0503030403020204" pitchFamily="34" charset="0"/>
              </a:rPr>
              <a:t>Similarly, </a:t>
            </a:r>
            <a:r>
              <a:rPr lang="en-US" b="1" dirty="0">
                <a:solidFill>
                  <a:srgbClr val="222222"/>
                </a:solidFill>
                <a:latin typeface="Source Sans Pro" panose="020B0503030403020204" pitchFamily="34" charset="0"/>
              </a:rPr>
              <a:t>MS SQL SERVER</a:t>
            </a:r>
            <a:r>
              <a:rPr lang="en-US" dirty="0">
                <a:solidFill>
                  <a:srgbClr val="222222"/>
                </a:solidFill>
                <a:latin typeface="Source Sans Pro" panose="020B0503030403020204" pitchFamily="34" charset="0"/>
              </a:rPr>
              <a:t> provides the capability to interact via the </a:t>
            </a:r>
            <a:r>
              <a:rPr lang="en-US" b="1" dirty="0">
                <a:solidFill>
                  <a:srgbClr val="222222"/>
                </a:solidFill>
                <a:latin typeface="Source Sans Pro" panose="020B0503030403020204" pitchFamily="34" charset="0"/>
              </a:rPr>
              <a:t>Named Pipe</a:t>
            </a:r>
            <a:r>
              <a:rPr lang="en-US" dirty="0">
                <a:solidFill>
                  <a:srgbClr val="222222"/>
                </a:solidFill>
                <a:latin typeface="Source Sans Pro" panose="020B0503030403020204" pitchFamily="34" charset="0"/>
              </a:rPr>
              <a:t> protocol. Here the CLIENT and </a:t>
            </a:r>
            <a:r>
              <a:rPr lang="en-US" b="1" dirty="0">
                <a:solidFill>
                  <a:srgbClr val="222222"/>
                </a:solidFill>
                <a:latin typeface="Source Sans Pro" panose="020B0503030403020204" pitchFamily="34" charset="0"/>
              </a:rPr>
              <a:t>MS SQL SERVER</a:t>
            </a:r>
            <a:r>
              <a:rPr lang="en-US" dirty="0">
                <a:solidFill>
                  <a:srgbClr val="222222"/>
                </a:solidFill>
                <a:latin typeface="Source Sans Pro" panose="020B0503030403020204" pitchFamily="34" charset="0"/>
              </a:rPr>
              <a:t> are in connection via </a:t>
            </a:r>
            <a:r>
              <a:rPr lang="en-US" b="1" dirty="0">
                <a:solidFill>
                  <a:srgbClr val="222222"/>
                </a:solidFill>
                <a:latin typeface="Source Sans Pro" panose="020B0503030403020204" pitchFamily="34" charset="0"/>
              </a:rPr>
              <a:t>LAN</a:t>
            </a:r>
            <a:r>
              <a:rPr lang="en-US" dirty="0">
                <a:solidFill>
                  <a:srgbClr val="222222"/>
                </a:solidFill>
                <a:latin typeface="Source Sans Pro" panose="020B0503030403020204" pitchFamily="34" charset="0"/>
              </a:rPr>
              <a:t>.</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Analogy:</a:t>
            </a:r>
            <a:r>
              <a:rPr lang="en-US" dirty="0">
                <a:solidFill>
                  <a:srgbClr val="222222"/>
                </a:solidFill>
                <a:latin typeface="Source Sans Pro" panose="020B0503030403020204" pitchFamily="34" charset="0"/>
              </a:rPr>
              <a:t> Lets map entities in the above two scenarios. We can easily map Tom to Client, Sierra to SQL server, Neighbor to LAN and finally Intra network to Named Pipe Protocol.</a:t>
            </a:r>
          </a:p>
          <a:p>
            <a:endParaRPr lang="en-US" dirty="0">
              <a:solidFill>
                <a:srgbClr val="222222"/>
              </a:solidFill>
              <a:latin typeface="Source Sans Pro" panose="020B0503030403020204" pitchFamily="34" charset="0"/>
            </a:endParaRPr>
          </a:p>
          <a:p>
            <a:r>
              <a:rPr lang="en-US" b="1" dirty="0">
                <a:solidFill>
                  <a:srgbClr val="222222"/>
                </a:solidFill>
                <a:latin typeface="Source Sans Pro" panose="020B0503030403020204" pitchFamily="34" charset="0"/>
              </a:rPr>
              <a:t>Notes from the desk of Configuration/installation:</a:t>
            </a:r>
            <a:endParaRPr lang="en-US" dirty="0">
              <a:solidFill>
                <a:srgbClr val="222222"/>
              </a:solidFill>
              <a:latin typeface="Source Sans Pro" panose="020B0503030403020204" pitchFamily="34" charset="0"/>
            </a:endParaRPr>
          </a:p>
          <a:p>
            <a:pPr>
              <a:buFont typeface="Arial" panose="020B0604020202020204" pitchFamily="34" charset="0"/>
              <a:buChar char="•"/>
            </a:pPr>
            <a:r>
              <a:rPr lang="en-US" b="1" dirty="0">
                <a:solidFill>
                  <a:srgbClr val="222222"/>
                </a:solidFill>
                <a:latin typeface="Source Sans Pro" panose="020B0503030403020204" pitchFamily="34" charset="0"/>
              </a:rPr>
              <a:t>For Connection via Named Pipe.</a:t>
            </a:r>
            <a:r>
              <a:rPr lang="en-US" dirty="0">
                <a:solidFill>
                  <a:srgbClr val="222222"/>
                </a:solidFill>
                <a:latin typeface="Source Sans Pro" panose="020B0503030403020204" pitchFamily="34" charset="0"/>
              </a:rPr>
              <a:t> This option is disabled by default and needs to be enabled by the SQL Configuration Manager.</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428942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6326DC-DA7B-4298-BC7C-610A01CDCAE4}"/>
              </a:ext>
            </a:extLst>
          </p:cNvPr>
          <p:cNvSpPr>
            <a:spLocks noGrp="1"/>
          </p:cNvSpPr>
          <p:nvPr>
            <p:ph idx="1"/>
          </p:nvPr>
        </p:nvSpPr>
        <p:spPr>
          <a:xfrm>
            <a:off x="739184" y="1436242"/>
            <a:ext cx="10713631" cy="4351338"/>
          </a:xfrm>
        </p:spPr>
        <p:txBody>
          <a:bodyPr/>
          <a:lstStyle/>
          <a:p>
            <a:r>
              <a:rPr lang="en-US" dirty="0"/>
              <a:t>Hands on exercise</a:t>
            </a:r>
          </a:p>
        </p:txBody>
      </p:sp>
      <p:sp>
        <p:nvSpPr>
          <p:cNvPr id="3" name="Title 2">
            <a:extLst>
              <a:ext uri="{FF2B5EF4-FFF2-40B4-BE49-F238E27FC236}">
                <a16:creationId xmlns:a16="http://schemas.microsoft.com/office/drawing/2014/main" id="{1FF8D803-CA0D-4492-892D-77E46832CED7}"/>
              </a:ext>
            </a:extLst>
          </p:cNvPr>
          <p:cNvSpPr>
            <a:spLocks noGrp="1"/>
          </p:cNvSpPr>
          <p:nvPr>
            <p:ph type="title"/>
          </p:nvPr>
        </p:nvSpPr>
        <p:spPr/>
        <p:txBody>
          <a:bodyPr/>
          <a:lstStyle/>
          <a:p>
            <a:r>
              <a:rPr lang="en-US" dirty="0"/>
              <a:t>Practice</a:t>
            </a:r>
          </a:p>
        </p:txBody>
      </p:sp>
      <p:sp>
        <p:nvSpPr>
          <p:cNvPr id="4" name="Slide Number Placeholder 3">
            <a:extLst>
              <a:ext uri="{FF2B5EF4-FFF2-40B4-BE49-F238E27FC236}">
                <a16:creationId xmlns:a16="http://schemas.microsoft.com/office/drawing/2014/main" id="{E5974AD3-97E9-4143-A4A2-BB4FCD1400A1}"/>
              </a:ext>
            </a:extLst>
          </p:cNvPr>
          <p:cNvSpPr>
            <a:spLocks noGrp="1"/>
          </p:cNvSpPr>
          <p:nvPr>
            <p:ph type="sldNum" sz="quarter" idx="12"/>
          </p:nvPr>
        </p:nvSpPr>
        <p:spPr/>
        <p:txBody>
          <a:bodyPr/>
          <a:lstStyle/>
          <a:p>
            <a:fld id="{C7F1B9D8-1D95-44B3-9E1C-E404196FC055}" type="slidenum">
              <a:rPr lang="hi-IN" smtClean="0"/>
              <a:pPr/>
              <a:t>24</a:t>
            </a:fld>
            <a:endParaRPr lang="hi-IN" dirty="0"/>
          </a:p>
        </p:txBody>
      </p:sp>
    </p:spTree>
    <p:extLst>
      <p:ext uri="{BB962C8B-B14F-4D97-AF65-F5344CB8AC3E}">
        <p14:creationId xmlns:p14="http://schemas.microsoft.com/office/powerpoint/2010/main" val="305215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868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1EAA31-34C6-445B-AEC8-61A46F9A96D8}"/>
              </a:ext>
            </a:extLst>
          </p:cNvPr>
          <p:cNvSpPr>
            <a:spLocks noGrp="1"/>
          </p:cNvSpPr>
          <p:nvPr>
            <p:ph type="title"/>
          </p:nvPr>
        </p:nvSpPr>
        <p:spPr>
          <a:xfrm>
            <a:off x="173162" y="167873"/>
            <a:ext cx="9690100" cy="431657"/>
          </a:xfrm>
        </p:spPr>
        <p:txBody>
          <a:bodyPr/>
          <a:lstStyle/>
          <a:p>
            <a:r>
              <a:rPr lang="en-US" dirty="0"/>
              <a:t>Why we need a Database</a:t>
            </a:r>
          </a:p>
        </p:txBody>
      </p:sp>
      <p:sp>
        <p:nvSpPr>
          <p:cNvPr id="4" name="Slide Number Placeholder 3">
            <a:extLst>
              <a:ext uri="{FF2B5EF4-FFF2-40B4-BE49-F238E27FC236}">
                <a16:creationId xmlns:a16="http://schemas.microsoft.com/office/drawing/2014/main" id="{0D0D35EE-AE59-4A7A-89AC-BACB598AB9A8}"/>
              </a:ext>
            </a:extLst>
          </p:cNvPr>
          <p:cNvSpPr>
            <a:spLocks noGrp="1"/>
          </p:cNvSpPr>
          <p:nvPr>
            <p:ph type="sldNum" sz="quarter" idx="12"/>
          </p:nvPr>
        </p:nvSpPr>
        <p:spPr/>
        <p:txBody>
          <a:bodyPr/>
          <a:lstStyle/>
          <a:p>
            <a:fld id="{C7F1B9D8-1D95-44B3-9E1C-E404196FC055}" type="slidenum">
              <a:rPr lang="hi-IN" smtClean="0"/>
              <a:pPr/>
              <a:t>3</a:t>
            </a:fld>
            <a:endParaRPr lang="hi-IN" dirty="0"/>
          </a:p>
        </p:txBody>
      </p:sp>
      <p:pic>
        <p:nvPicPr>
          <p:cNvPr id="5" name="Picture 4">
            <a:extLst>
              <a:ext uri="{FF2B5EF4-FFF2-40B4-BE49-F238E27FC236}">
                <a16:creationId xmlns:a16="http://schemas.microsoft.com/office/drawing/2014/main" id="{4778C71D-D1D1-431D-A963-683912BC28B1}"/>
              </a:ext>
            </a:extLst>
          </p:cNvPr>
          <p:cNvPicPr>
            <a:picLocks noChangeAspect="1"/>
          </p:cNvPicPr>
          <p:nvPr/>
        </p:nvPicPr>
        <p:blipFill>
          <a:blip r:embed="rId2"/>
          <a:stretch>
            <a:fillRect/>
          </a:stretch>
        </p:blipFill>
        <p:spPr>
          <a:xfrm>
            <a:off x="8303532" y="1511808"/>
            <a:ext cx="1304615" cy="1810840"/>
          </a:xfrm>
          <a:prstGeom prst="rect">
            <a:avLst/>
          </a:prstGeom>
        </p:spPr>
      </p:pic>
      <p:cxnSp>
        <p:nvCxnSpPr>
          <p:cNvPr id="7" name="Straight Connector 6">
            <a:extLst>
              <a:ext uri="{FF2B5EF4-FFF2-40B4-BE49-F238E27FC236}">
                <a16:creationId xmlns:a16="http://schemas.microsoft.com/office/drawing/2014/main" id="{528A4F04-C79B-4AF8-B1C2-F06178BC56AF}"/>
              </a:ext>
            </a:extLst>
          </p:cNvPr>
          <p:cNvCxnSpPr>
            <a:cxnSpLocks/>
          </p:cNvCxnSpPr>
          <p:nvPr/>
        </p:nvCxnSpPr>
        <p:spPr>
          <a:xfrm>
            <a:off x="7697207" y="1461083"/>
            <a:ext cx="614622" cy="343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6CA50B-DEFB-480C-B648-9142C034985E}"/>
              </a:ext>
            </a:extLst>
          </p:cNvPr>
          <p:cNvCxnSpPr>
            <a:cxnSpLocks/>
            <a:endCxn id="5" idx="1"/>
          </p:cNvCxnSpPr>
          <p:nvPr/>
        </p:nvCxnSpPr>
        <p:spPr>
          <a:xfrm>
            <a:off x="7697207" y="2392211"/>
            <a:ext cx="606325" cy="25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8384CC-C344-4C4B-82D4-4C8A5F378926}"/>
              </a:ext>
            </a:extLst>
          </p:cNvPr>
          <p:cNvCxnSpPr>
            <a:cxnSpLocks/>
          </p:cNvCxnSpPr>
          <p:nvPr/>
        </p:nvCxnSpPr>
        <p:spPr>
          <a:xfrm flipV="1">
            <a:off x="7697207" y="3112601"/>
            <a:ext cx="636212" cy="149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AC5180-D2C9-4F4B-BF3C-13CD38AC46C1}"/>
              </a:ext>
            </a:extLst>
          </p:cNvPr>
          <p:cNvCxnSpPr>
            <a:cxnSpLocks/>
          </p:cNvCxnSpPr>
          <p:nvPr/>
        </p:nvCxnSpPr>
        <p:spPr>
          <a:xfrm flipV="1">
            <a:off x="9564578" y="1529525"/>
            <a:ext cx="649894" cy="149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6FC6D0E-20CD-4C01-914A-5E5F3E7DE5C6}"/>
              </a:ext>
            </a:extLst>
          </p:cNvPr>
          <p:cNvCxnSpPr>
            <a:cxnSpLocks/>
          </p:cNvCxnSpPr>
          <p:nvPr/>
        </p:nvCxnSpPr>
        <p:spPr>
          <a:xfrm>
            <a:off x="9512052" y="3082437"/>
            <a:ext cx="702420" cy="442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68D903-7E49-497D-A943-B74B74D9FE51}"/>
              </a:ext>
            </a:extLst>
          </p:cNvPr>
          <p:cNvCxnSpPr>
            <a:cxnSpLocks/>
          </p:cNvCxnSpPr>
          <p:nvPr/>
        </p:nvCxnSpPr>
        <p:spPr>
          <a:xfrm>
            <a:off x="9377973" y="2561044"/>
            <a:ext cx="876033" cy="7136"/>
          </a:xfrm>
          <a:prstGeom prst="line">
            <a:avLst/>
          </a:prstGeom>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F6022C57-B627-4FF2-A61F-BB0E31BE883B}"/>
              </a:ext>
            </a:extLst>
          </p:cNvPr>
          <p:cNvSpPr/>
          <p:nvPr/>
        </p:nvSpPr>
        <p:spPr>
          <a:xfrm>
            <a:off x="5700254" y="847637"/>
            <a:ext cx="2300115" cy="756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 large amount of data</a:t>
            </a:r>
          </a:p>
        </p:txBody>
      </p:sp>
      <p:sp>
        <p:nvSpPr>
          <p:cNvPr id="30" name="Oval 29">
            <a:extLst>
              <a:ext uri="{FF2B5EF4-FFF2-40B4-BE49-F238E27FC236}">
                <a16:creationId xmlns:a16="http://schemas.microsoft.com/office/drawing/2014/main" id="{FCC63E40-9C53-43F1-99DE-FD1986841622}"/>
              </a:ext>
            </a:extLst>
          </p:cNvPr>
          <p:cNvSpPr/>
          <p:nvPr/>
        </p:nvSpPr>
        <p:spPr>
          <a:xfrm>
            <a:off x="10214472" y="1082692"/>
            <a:ext cx="1875236" cy="7567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Accurate</a:t>
            </a:r>
          </a:p>
        </p:txBody>
      </p:sp>
      <p:sp>
        <p:nvSpPr>
          <p:cNvPr id="31" name="Oval 30">
            <a:extLst>
              <a:ext uri="{FF2B5EF4-FFF2-40B4-BE49-F238E27FC236}">
                <a16:creationId xmlns:a16="http://schemas.microsoft.com/office/drawing/2014/main" id="{EB2748CD-3122-4015-BFB1-DE476F17D601}"/>
              </a:ext>
            </a:extLst>
          </p:cNvPr>
          <p:cNvSpPr/>
          <p:nvPr/>
        </p:nvSpPr>
        <p:spPr>
          <a:xfrm>
            <a:off x="10254006" y="2169847"/>
            <a:ext cx="1875236" cy="7823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to update</a:t>
            </a:r>
          </a:p>
        </p:txBody>
      </p:sp>
      <p:sp>
        <p:nvSpPr>
          <p:cNvPr id="32" name="Oval 31">
            <a:extLst>
              <a:ext uri="{FF2B5EF4-FFF2-40B4-BE49-F238E27FC236}">
                <a16:creationId xmlns:a16="http://schemas.microsoft.com/office/drawing/2014/main" id="{D6EE57A6-FCFC-4186-88D6-7671E4C4E60E}"/>
              </a:ext>
            </a:extLst>
          </p:cNvPr>
          <p:cNvSpPr/>
          <p:nvPr/>
        </p:nvSpPr>
        <p:spPr>
          <a:xfrm>
            <a:off x="10243530" y="3186515"/>
            <a:ext cx="1726100" cy="7823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of data</a:t>
            </a:r>
          </a:p>
        </p:txBody>
      </p:sp>
      <p:sp>
        <p:nvSpPr>
          <p:cNvPr id="39" name="Oval 38">
            <a:extLst>
              <a:ext uri="{FF2B5EF4-FFF2-40B4-BE49-F238E27FC236}">
                <a16:creationId xmlns:a16="http://schemas.microsoft.com/office/drawing/2014/main" id="{597D0616-3A01-43F9-8205-5C2AA29C8C4A}"/>
              </a:ext>
            </a:extLst>
          </p:cNvPr>
          <p:cNvSpPr/>
          <p:nvPr/>
        </p:nvSpPr>
        <p:spPr>
          <a:xfrm>
            <a:off x="5847266" y="1980119"/>
            <a:ext cx="1790996" cy="756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Easy to search data</a:t>
            </a:r>
          </a:p>
        </p:txBody>
      </p:sp>
      <p:sp>
        <p:nvSpPr>
          <p:cNvPr id="42" name="Oval 41">
            <a:extLst>
              <a:ext uri="{FF2B5EF4-FFF2-40B4-BE49-F238E27FC236}">
                <a16:creationId xmlns:a16="http://schemas.microsoft.com/office/drawing/2014/main" id="{D9A1758B-09DF-4BC1-A102-009AA12A9E68}"/>
              </a:ext>
            </a:extLst>
          </p:cNvPr>
          <p:cNvSpPr/>
          <p:nvPr/>
        </p:nvSpPr>
        <p:spPr>
          <a:xfrm>
            <a:off x="6096000" y="3112601"/>
            <a:ext cx="1603272" cy="5372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Integrity</a:t>
            </a:r>
          </a:p>
        </p:txBody>
      </p:sp>
      <p:sp>
        <p:nvSpPr>
          <p:cNvPr id="45" name="Rectangle 44">
            <a:extLst>
              <a:ext uri="{FF2B5EF4-FFF2-40B4-BE49-F238E27FC236}">
                <a16:creationId xmlns:a16="http://schemas.microsoft.com/office/drawing/2014/main" id="{50E87B6D-A33B-4885-9C39-C4AF3668E5D5}"/>
              </a:ext>
            </a:extLst>
          </p:cNvPr>
          <p:cNvSpPr/>
          <p:nvPr/>
        </p:nvSpPr>
        <p:spPr>
          <a:xfrm>
            <a:off x="62758" y="935134"/>
            <a:ext cx="4284785" cy="923330"/>
          </a:xfrm>
          <a:prstGeom prst="rect">
            <a:avLst/>
          </a:prstGeom>
        </p:spPr>
        <p:txBody>
          <a:bodyPr wrap="square">
            <a:spAutoFit/>
          </a:bodyPr>
          <a:lstStyle/>
          <a:p>
            <a:r>
              <a:rPr lang="en-US" dirty="0"/>
              <a:t>The purpose of a database is to assist in organizing the data coming in which improves its accessibility.</a:t>
            </a:r>
          </a:p>
        </p:txBody>
      </p:sp>
      <p:sp>
        <p:nvSpPr>
          <p:cNvPr id="46" name="Rectangle 45">
            <a:extLst>
              <a:ext uri="{FF2B5EF4-FFF2-40B4-BE49-F238E27FC236}">
                <a16:creationId xmlns:a16="http://schemas.microsoft.com/office/drawing/2014/main" id="{8632E6F4-C80D-410C-814D-271F2835D7D2}"/>
              </a:ext>
            </a:extLst>
          </p:cNvPr>
          <p:cNvSpPr/>
          <p:nvPr/>
        </p:nvSpPr>
        <p:spPr>
          <a:xfrm>
            <a:off x="4873" y="1995454"/>
            <a:ext cx="4745548" cy="920284"/>
          </a:xfrm>
          <a:prstGeom prst="rect">
            <a:avLst/>
          </a:prstGeom>
        </p:spPr>
        <p:txBody>
          <a:bodyPr wrap="square">
            <a:spAutoFit/>
          </a:bodyPr>
          <a:lstStyle/>
          <a:p>
            <a:r>
              <a:rPr lang="en-US" dirty="0"/>
              <a:t>Using database software, you can improve the analysis of your data and get actionable insights to act upon without delays.</a:t>
            </a:r>
          </a:p>
        </p:txBody>
      </p:sp>
      <p:pic>
        <p:nvPicPr>
          <p:cNvPr id="47" name="Picture 46">
            <a:extLst>
              <a:ext uri="{FF2B5EF4-FFF2-40B4-BE49-F238E27FC236}">
                <a16:creationId xmlns:a16="http://schemas.microsoft.com/office/drawing/2014/main" id="{71A69DEA-CF8C-477A-8CE6-F9A53BB087D9}"/>
              </a:ext>
            </a:extLst>
          </p:cNvPr>
          <p:cNvPicPr>
            <a:picLocks noChangeAspect="1"/>
          </p:cNvPicPr>
          <p:nvPr/>
        </p:nvPicPr>
        <p:blipFill>
          <a:blip r:embed="rId3"/>
          <a:stretch>
            <a:fillRect/>
          </a:stretch>
        </p:blipFill>
        <p:spPr>
          <a:xfrm>
            <a:off x="4630148" y="897340"/>
            <a:ext cx="927562" cy="1289891"/>
          </a:xfrm>
          <a:prstGeom prst="rect">
            <a:avLst/>
          </a:prstGeom>
        </p:spPr>
      </p:pic>
      <p:sp>
        <p:nvSpPr>
          <p:cNvPr id="48" name="Rectangle 47">
            <a:extLst>
              <a:ext uri="{FF2B5EF4-FFF2-40B4-BE49-F238E27FC236}">
                <a16:creationId xmlns:a16="http://schemas.microsoft.com/office/drawing/2014/main" id="{250BA522-4E0F-4F9F-9F2D-A9165F774FB0}"/>
              </a:ext>
            </a:extLst>
          </p:cNvPr>
          <p:cNvSpPr/>
          <p:nvPr/>
        </p:nvSpPr>
        <p:spPr>
          <a:xfrm>
            <a:off x="0" y="3036583"/>
            <a:ext cx="6096000" cy="923330"/>
          </a:xfrm>
          <a:prstGeom prst="rect">
            <a:avLst/>
          </a:prstGeom>
        </p:spPr>
        <p:txBody>
          <a:bodyPr>
            <a:spAutoFit/>
          </a:bodyPr>
          <a:lstStyle/>
          <a:p>
            <a:r>
              <a:rPr lang="en-US" dirty="0"/>
              <a:t>DBMS software is used for storing, manipulating, and managing data, such as format, names of fields, and record and file structures in a database environment. </a:t>
            </a:r>
          </a:p>
        </p:txBody>
      </p:sp>
      <p:sp>
        <p:nvSpPr>
          <p:cNvPr id="49" name="Rectangle 48">
            <a:extLst>
              <a:ext uri="{FF2B5EF4-FFF2-40B4-BE49-F238E27FC236}">
                <a16:creationId xmlns:a16="http://schemas.microsoft.com/office/drawing/2014/main" id="{70AB8ED1-1988-4713-88B6-9BDDB69CEBA4}"/>
              </a:ext>
            </a:extLst>
          </p:cNvPr>
          <p:cNvSpPr/>
          <p:nvPr/>
        </p:nvSpPr>
        <p:spPr>
          <a:xfrm>
            <a:off x="1726058" y="4044218"/>
            <a:ext cx="8907032" cy="1754326"/>
          </a:xfrm>
          <a:prstGeom prst="rect">
            <a:avLst/>
          </a:prstGeom>
        </p:spPr>
        <p:txBody>
          <a:bodyPr wrap="square">
            <a:spAutoFit/>
          </a:bodyPr>
          <a:lstStyle/>
          <a:p>
            <a:r>
              <a:rPr lang="en-US" dirty="0"/>
              <a:t>The purpose of a database is to store different data in several ways. Some of the types of data that can be stored in a database are:</a:t>
            </a:r>
          </a:p>
          <a:p>
            <a:pPr marL="285750" indent="-285750">
              <a:buFont typeface="Wingdings" panose="05000000000000000000" pitchFamily="2" charset="2"/>
              <a:buChar char="Ø"/>
            </a:pPr>
            <a:r>
              <a:rPr lang="en-US" b="1" dirty="0">
                <a:solidFill>
                  <a:srgbClr val="474747"/>
                </a:solidFill>
                <a:latin typeface="Open Sans"/>
              </a:rPr>
              <a:t>Textual data</a:t>
            </a:r>
          </a:p>
          <a:p>
            <a:pPr marL="285750" indent="-285750">
              <a:buFont typeface="Wingdings" panose="05000000000000000000" pitchFamily="2" charset="2"/>
              <a:buChar char="Ø"/>
            </a:pPr>
            <a:r>
              <a:rPr lang="en-US" b="1" dirty="0">
                <a:solidFill>
                  <a:srgbClr val="474747"/>
                </a:solidFill>
                <a:latin typeface="Open Sans"/>
              </a:rPr>
              <a:t>Numerical data</a:t>
            </a:r>
          </a:p>
          <a:p>
            <a:pPr marL="285750" indent="-285750">
              <a:buFont typeface="Wingdings" panose="05000000000000000000" pitchFamily="2" charset="2"/>
              <a:buChar char="Ø"/>
            </a:pPr>
            <a:r>
              <a:rPr lang="en-US" b="1" dirty="0">
                <a:solidFill>
                  <a:srgbClr val="474747"/>
                </a:solidFill>
                <a:latin typeface="Open Sans"/>
              </a:rPr>
              <a:t>Binary data</a:t>
            </a:r>
          </a:p>
          <a:p>
            <a:pPr marL="285750" indent="-285750">
              <a:buFont typeface="Wingdings" panose="05000000000000000000" pitchFamily="2" charset="2"/>
              <a:buChar char="Ø"/>
            </a:pPr>
            <a:r>
              <a:rPr lang="en-US" b="1" dirty="0">
                <a:solidFill>
                  <a:srgbClr val="474747"/>
                </a:solidFill>
                <a:latin typeface="Open Sans"/>
              </a:rPr>
              <a:t>Data and time</a:t>
            </a:r>
            <a:endParaRPr lang="en-US" b="1" i="0" dirty="0">
              <a:solidFill>
                <a:srgbClr val="474747"/>
              </a:solidFill>
              <a:effectLst/>
              <a:latin typeface="Open Sans"/>
            </a:endParaRPr>
          </a:p>
        </p:txBody>
      </p:sp>
      <p:sp>
        <p:nvSpPr>
          <p:cNvPr id="50" name="Rectangle 49">
            <a:extLst>
              <a:ext uri="{FF2B5EF4-FFF2-40B4-BE49-F238E27FC236}">
                <a16:creationId xmlns:a16="http://schemas.microsoft.com/office/drawing/2014/main" id="{FD275281-6717-4061-A9EF-A8E5A827CCBD}"/>
              </a:ext>
            </a:extLst>
          </p:cNvPr>
          <p:cNvSpPr/>
          <p:nvPr/>
        </p:nvSpPr>
        <p:spPr>
          <a:xfrm>
            <a:off x="364398" y="6027880"/>
            <a:ext cx="10965736" cy="369332"/>
          </a:xfrm>
          <a:prstGeom prst="rect">
            <a:avLst/>
          </a:prstGeom>
        </p:spPr>
        <p:txBody>
          <a:bodyPr wrap="square">
            <a:spAutoFit/>
          </a:bodyPr>
          <a:lstStyle/>
          <a:p>
            <a:r>
              <a:rPr lang="en-US" b="1" dirty="0">
                <a:solidFill>
                  <a:srgbClr val="474747"/>
                </a:solidFill>
                <a:latin typeface="Open Sans"/>
              </a:rPr>
              <a:t>DBMS softwares</a:t>
            </a:r>
            <a:r>
              <a:rPr lang="en-US" dirty="0">
                <a:solidFill>
                  <a:srgbClr val="474747"/>
                </a:solidFill>
                <a:latin typeface="Open Sans"/>
              </a:rPr>
              <a:t>:  </a:t>
            </a:r>
            <a:r>
              <a:rPr lang="en-US" dirty="0"/>
              <a:t>MySQL, Microsoft SQL Server, Microsoft Access DBMS, Oracle, IBM DB2, and FoxPro </a:t>
            </a:r>
          </a:p>
        </p:txBody>
      </p:sp>
    </p:spTree>
    <p:extLst>
      <p:ext uri="{BB962C8B-B14F-4D97-AF65-F5344CB8AC3E}">
        <p14:creationId xmlns:p14="http://schemas.microsoft.com/office/powerpoint/2010/main" val="360562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9" grpId="0" animBg="1"/>
      <p:bldP spid="42" grpId="0" animBg="1"/>
      <p:bldP spid="45" grpId="0"/>
      <p:bldP spid="46"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CD4F45-6720-4498-9897-131A6812DFBD}"/>
              </a:ext>
            </a:extLst>
          </p:cNvPr>
          <p:cNvSpPr>
            <a:spLocks noGrp="1"/>
          </p:cNvSpPr>
          <p:nvPr>
            <p:ph type="title"/>
          </p:nvPr>
        </p:nvSpPr>
        <p:spPr/>
        <p:txBody>
          <a:bodyPr/>
          <a:lstStyle/>
          <a:p>
            <a:r>
              <a:rPr lang="en-US" dirty="0"/>
              <a:t>DBMS Features and Types </a:t>
            </a:r>
          </a:p>
        </p:txBody>
      </p:sp>
      <p:sp>
        <p:nvSpPr>
          <p:cNvPr id="4" name="Slide Number Placeholder 3">
            <a:extLst>
              <a:ext uri="{FF2B5EF4-FFF2-40B4-BE49-F238E27FC236}">
                <a16:creationId xmlns:a16="http://schemas.microsoft.com/office/drawing/2014/main" id="{07D93170-1464-430F-8B69-515A43FD3DDA}"/>
              </a:ext>
            </a:extLst>
          </p:cNvPr>
          <p:cNvSpPr>
            <a:spLocks noGrp="1"/>
          </p:cNvSpPr>
          <p:nvPr>
            <p:ph type="sldNum" sz="quarter" idx="12"/>
          </p:nvPr>
        </p:nvSpPr>
        <p:spPr/>
        <p:txBody>
          <a:bodyPr/>
          <a:lstStyle/>
          <a:p>
            <a:fld id="{C7F1B9D8-1D95-44B3-9E1C-E404196FC055}" type="slidenum">
              <a:rPr lang="hi-IN" smtClean="0"/>
              <a:pPr/>
              <a:t>4</a:t>
            </a:fld>
            <a:endParaRPr lang="hi-IN" dirty="0"/>
          </a:p>
        </p:txBody>
      </p:sp>
      <p:sp>
        <p:nvSpPr>
          <p:cNvPr id="2" name="Rectangle 1">
            <a:extLst>
              <a:ext uri="{FF2B5EF4-FFF2-40B4-BE49-F238E27FC236}">
                <a16:creationId xmlns:a16="http://schemas.microsoft.com/office/drawing/2014/main" id="{CCA69F40-56C9-4EC1-9DA6-436251F4A49B}"/>
              </a:ext>
            </a:extLst>
          </p:cNvPr>
          <p:cNvSpPr/>
          <p:nvPr/>
        </p:nvSpPr>
        <p:spPr>
          <a:xfrm>
            <a:off x="112968" y="795756"/>
            <a:ext cx="10530965" cy="1200329"/>
          </a:xfrm>
          <a:prstGeom prst="rect">
            <a:avLst/>
          </a:prstGeom>
        </p:spPr>
        <p:txBody>
          <a:bodyPr wrap="square">
            <a:spAutoFit/>
          </a:bodyPr>
          <a:lstStyle/>
          <a:p>
            <a:pPr marL="285750" indent="-285750">
              <a:buFont typeface="Wingdings" panose="05000000000000000000" pitchFamily="2" charset="2"/>
              <a:buChar char="ü"/>
            </a:pPr>
            <a:r>
              <a:rPr lang="en-US" b="1" dirty="0">
                <a:solidFill>
                  <a:srgbClr val="333333"/>
                </a:solidFill>
                <a:latin typeface="Open Sans"/>
              </a:rPr>
              <a:t>Low Repetition and Redundancy</a:t>
            </a:r>
          </a:p>
          <a:p>
            <a:r>
              <a:rPr lang="en-US" dirty="0"/>
              <a:t>	In a database, the chances of data duplication are quite high as several users use one database. A 	DBMS reduces data repetition and redundancy by creating a single data repository that can be 	accessed by multiple users, even allowing easy data mapping while performing ETL.</a:t>
            </a:r>
            <a:endParaRPr lang="en-US" dirty="0">
              <a:solidFill>
                <a:srgbClr val="333333"/>
              </a:solidFill>
              <a:latin typeface="Open Sans"/>
            </a:endParaRPr>
          </a:p>
        </p:txBody>
      </p:sp>
      <p:sp>
        <p:nvSpPr>
          <p:cNvPr id="5" name="Rectangle 4">
            <a:extLst>
              <a:ext uri="{FF2B5EF4-FFF2-40B4-BE49-F238E27FC236}">
                <a16:creationId xmlns:a16="http://schemas.microsoft.com/office/drawing/2014/main" id="{6B6B6942-A396-41BA-8B85-B4F130FCF05E}"/>
              </a:ext>
            </a:extLst>
          </p:cNvPr>
          <p:cNvSpPr/>
          <p:nvPr/>
        </p:nvSpPr>
        <p:spPr>
          <a:xfrm>
            <a:off x="112968" y="1857227"/>
            <a:ext cx="10945402" cy="923330"/>
          </a:xfrm>
          <a:prstGeom prst="rect">
            <a:avLst/>
          </a:prstGeom>
        </p:spPr>
        <p:txBody>
          <a:bodyPr wrap="square">
            <a:spAutoFit/>
          </a:bodyPr>
          <a:lstStyle/>
          <a:p>
            <a:pPr marL="285750" indent="-285750">
              <a:buFont typeface="Wingdings" panose="05000000000000000000" pitchFamily="2" charset="2"/>
              <a:buChar char="ü"/>
            </a:pPr>
            <a:r>
              <a:rPr lang="en-US" b="1" dirty="0"/>
              <a:t>Easy Maintenance of Large Databases</a:t>
            </a:r>
          </a:p>
          <a:p>
            <a:r>
              <a:rPr lang="en-US" dirty="0"/>
              <a:t>	Most organizational data is stored in large databases. A DBMS helps maintain these databases by 	enforcing user-defined validation and integrity constraints, such as user-based access.</a:t>
            </a:r>
          </a:p>
        </p:txBody>
      </p:sp>
      <p:sp>
        <p:nvSpPr>
          <p:cNvPr id="6" name="Rectangle 5">
            <a:extLst>
              <a:ext uri="{FF2B5EF4-FFF2-40B4-BE49-F238E27FC236}">
                <a16:creationId xmlns:a16="http://schemas.microsoft.com/office/drawing/2014/main" id="{1A501ABE-D82D-4147-A9B1-520F2359F6CC}"/>
              </a:ext>
            </a:extLst>
          </p:cNvPr>
          <p:cNvSpPr/>
          <p:nvPr/>
        </p:nvSpPr>
        <p:spPr>
          <a:xfrm>
            <a:off x="112968" y="2847013"/>
            <a:ext cx="10530964" cy="1477328"/>
          </a:xfrm>
          <a:prstGeom prst="rect">
            <a:avLst/>
          </a:prstGeom>
        </p:spPr>
        <p:txBody>
          <a:bodyPr wrap="square">
            <a:spAutoFit/>
          </a:bodyPr>
          <a:lstStyle/>
          <a:p>
            <a:pPr marL="285750" indent="-285750">
              <a:buFont typeface="Wingdings" panose="05000000000000000000" pitchFamily="2" charset="2"/>
              <a:buChar char="ü"/>
            </a:pPr>
            <a:r>
              <a:rPr lang="en-US" b="1" dirty="0"/>
              <a:t>Enhanced Security</a:t>
            </a:r>
          </a:p>
          <a:p>
            <a:r>
              <a:rPr lang="en-US" dirty="0"/>
              <a:t>	When handling large amounts of data, security becomes the top-most concern for all businesses. A 	database management software doesn’t allow full access to anyone except the database	administrator or the departmental head. Only they can modify the database and control user access, 	making the database more secure. All other users are restricted, depending on their access level.</a:t>
            </a:r>
          </a:p>
        </p:txBody>
      </p:sp>
      <p:sp>
        <p:nvSpPr>
          <p:cNvPr id="7" name="Rectangle 6">
            <a:extLst>
              <a:ext uri="{FF2B5EF4-FFF2-40B4-BE49-F238E27FC236}">
                <a16:creationId xmlns:a16="http://schemas.microsoft.com/office/drawing/2014/main" id="{B0972103-92AE-4B8B-ADF6-E4E1AA88F3C7}"/>
              </a:ext>
            </a:extLst>
          </p:cNvPr>
          <p:cNvSpPr/>
          <p:nvPr/>
        </p:nvSpPr>
        <p:spPr>
          <a:xfrm>
            <a:off x="112967" y="4298464"/>
            <a:ext cx="10530965" cy="1477328"/>
          </a:xfrm>
          <a:prstGeom prst="rect">
            <a:avLst/>
          </a:prstGeom>
        </p:spPr>
        <p:txBody>
          <a:bodyPr wrap="square">
            <a:spAutoFit/>
          </a:bodyPr>
          <a:lstStyle/>
          <a:p>
            <a:pPr marL="285750" indent="-285750">
              <a:buFont typeface="Wingdings" panose="05000000000000000000" pitchFamily="2" charset="2"/>
              <a:buChar char="ü"/>
            </a:pPr>
            <a:r>
              <a:rPr lang="en-US" b="1" dirty="0"/>
              <a:t>Improved File Consistency</a:t>
            </a:r>
          </a:p>
          <a:p>
            <a:r>
              <a:rPr lang="en-US" dirty="0"/>
              <a:t>	By implementing a database management system, organizations can create a standardized way to use 	files and ensure consistency of data with other systems and applications. Manipulating and 	streamlining advanced data management systems is essential. The application of an advanced 	database system allows using the same rules to all the data throughout the organization.</a:t>
            </a:r>
            <a:endParaRPr lang="en-US" b="1" dirty="0"/>
          </a:p>
        </p:txBody>
      </p:sp>
      <p:sp>
        <p:nvSpPr>
          <p:cNvPr id="8" name="Rectangle 7">
            <a:extLst>
              <a:ext uri="{FF2B5EF4-FFF2-40B4-BE49-F238E27FC236}">
                <a16:creationId xmlns:a16="http://schemas.microsoft.com/office/drawing/2014/main" id="{F4A0FCE9-60F4-4296-A97B-9829FD71396E}"/>
              </a:ext>
            </a:extLst>
          </p:cNvPr>
          <p:cNvSpPr/>
          <p:nvPr/>
        </p:nvSpPr>
        <p:spPr>
          <a:xfrm>
            <a:off x="109541" y="5749292"/>
            <a:ext cx="10267308" cy="923330"/>
          </a:xfrm>
          <a:prstGeom prst="rect">
            <a:avLst/>
          </a:prstGeom>
        </p:spPr>
        <p:txBody>
          <a:bodyPr wrap="square">
            <a:spAutoFit/>
          </a:bodyPr>
          <a:lstStyle/>
          <a:p>
            <a:pPr marL="285750" indent="-285750">
              <a:buFont typeface="Wingdings" panose="05000000000000000000" pitchFamily="2" charset="2"/>
              <a:buChar char="ü"/>
            </a:pPr>
            <a:r>
              <a:rPr lang="en-US" b="1" dirty="0"/>
              <a:t>Multi-User Environment Support</a:t>
            </a:r>
          </a:p>
          <a:p>
            <a:r>
              <a:rPr lang="en-US" dirty="0"/>
              <a:t>	A database management software features and supports a multi-user environment, allowing    	several users to access and work on data concurrently</a:t>
            </a:r>
            <a:endParaRPr lang="en-US" b="1" dirty="0">
              <a:solidFill>
                <a:srgbClr val="333333"/>
              </a:solidFill>
              <a:latin typeface="Open Sans"/>
            </a:endParaRPr>
          </a:p>
        </p:txBody>
      </p:sp>
    </p:spTree>
    <p:extLst>
      <p:ext uri="{BB962C8B-B14F-4D97-AF65-F5344CB8AC3E}">
        <p14:creationId xmlns:p14="http://schemas.microsoft.com/office/powerpoint/2010/main" val="91462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C09114-7D63-4430-BF4B-4E2416D2DFD2}"/>
              </a:ext>
            </a:extLst>
          </p:cNvPr>
          <p:cNvSpPr>
            <a:spLocks noGrp="1"/>
          </p:cNvSpPr>
          <p:nvPr>
            <p:ph type="title"/>
          </p:nvPr>
        </p:nvSpPr>
        <p:spPr>
          <a:xfrm>
            <a:off x="245724" y="195652"/>
            <a:ext cx="9690100" cy="431657"/>
          </a:xfrm>
        </p:spPr>
        <p:txBody>
          <a:bodyPr/>
          <a:lstStyle/>
          <a:p>
            <a:r>
              <a:rPr lang="en-US" dirty="0"/>
              <a:t>Textual Datatypes</a:t>
            </a:r>
          </a:p>
        </p:txBody>
      </p:sp>
      <p:sp>
        <p:nvSpPr>
          <p:cNvPr id="4" name="Slide Number Placeholder 3">
            <a:extLst>
              <a:ext uri="{FF2B5EF4-FFF2-40B4-BE49-F238E27FC236}">
                <a16:creationId xmlns:a16="http://schemas.microsoft.com/office/drawing/2014/main" id="{FEF246A2-4DA1-464E-BF90-7CE3028E491F}"/>
              </a:ext>
            </a:extLst>
          </p:cNvPr>
          <p:cNvSpPr>
            <a:spLocks noGrp="1"/>
          </p:cNvSpPr>
          <p:nvPr>
            <p:ph type="sldNum" sz="quarter" idx="12"/>
          </p:nvPr>
        </p:nvSpPr>
        <p:spPr/>
        <p:txBody>
          <a:bodyPr/>
          <a:lstStyle/>
          <a:p>
            <a:fld id="{C7F1B9D8-1D95-44B3-9E1C-E404196FC055}" type="slidenum">
              <a:rPr lang="hi-IN" smtClean="0"/>
              <a:pPr/>
              <a:t>5</a:t>
            </a:fld>
            <a:endParaRPr lang="hi-IN" dirty="0"/>
          </a:p>
        </p:txBody>
      </p:sp>
      <p:pic>
        <p:nvPicPr>
          <p:cNvPr id="2" name="Picture 1">
            <a:extLst>
              <a:ext uri="{FF2B5EF4-FFF2-40B4-BE49-F238E27FC236}">
                <a16:creationId xmlns:a16="http://schemas.microsoft.com/office/drawing/2014/main" id="{D7A87B2D-227E-49A7-8AE0-F3E566638191}"/>
              </a:ext>
            </a:extLst>
          </p:cNvPr>
          <p:cNvPicPr>
            <a:picLocks noChangeAspect="1"/>
          </p:cNvPicPr>
          <p:nvPr/>
        </p:nvPicPr>
        <p:blipFill>
          <a:blip r:embed="rId2"/>
          <a:stretch>
            <a:fillRect/>
          </a:stretch>
        </p:blipFill>
        <p:spPr>
          <a:xfrm>
            <a:off x="155383" y="1201532"/>
            <a:ext cx="11383766" cy="3929377"/>
          </a:xfrm>
          <a:prstGeom prst="rect">
            <a:avLst/>
          </a:prstGeom>
        </p:spPr>
      </p:pic>
    </p:spTree>
    <p:extLst>
      <p:ext uri="{BB962C8B-B14F-4D97-AF65-F5344CB8AC3E}">
        <p14:creationId xmlns:p14="http://schemas.microsoft.com/office/powerpoint/2010/main" val="140299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0143F-E48B-4488-A23F-A6C30550B569}"/>
              </a:ext>
            </a:extLst>
          </p:cNvPr>
          <p:cNvSpPr>
            <a:spLocks noGrp="1"/>
          </p:cNvSpPr>
          <p:nvPr>
            <p:ph type="title"/>
          </p:nvPr>
        </p:nvSpPr>
        <p:spPr/>
        <p:txBody>
          <a:bodyPr/>
          <a:lstStyle/>
          <a:p>
            <a:r>
              <a:rPr lang="en-US" dirty="0"/>
              <a:t>Numerical Datatypes</a:t>
            </a:r>
          </a:p>
        </p:txBody>
      </p:sp>
      <p:sp>
        <p:nvSpPr>
          <p:cNvPr id="4" name="Slide Number Placeholder 3">
            <a:extLst>
              <a:ext uri="{FF2B5EF4-FFF2-40B4-BE49-F238E27FC236}">
                <a16:creationId xmlns:a16="http://schemas.microsoft.com/office/drawing/2014/main" id="{560938B2-928C-46C5-AA4A-BA9C13DB568C}"/>
              </a:ext>
            </a:extLst>
          </p:cNvPr>
          <p:cNvSpPr>
            <a:spLocks noGrp="1"/>
          </p:cNvSpPr>
          <p:nvPr>
            <p:ph type="sldNum" sz="quarter" idx="12"/>
          </p:nvPr>
        </p:nvSpPr>
        <p:spPr/>
        <p:txBody>
          <a:bodyPr/>
          <a:lstStyle/>
          <a:p>
            <a:fld id="{C7F1B9D8-1D95-44B3-9E1C-E404196FC055}" type="slidenum">
              <a:rPr lang="hi-IN" smtClean="0"/>
              <a:pPr/>
              <a:t>6</a:t>
            </a:fld>
            <a:endParaRPr lang="hi-IN" dirty="0"/>
          </a:p>
        </p:txBody>
      </p:sp>
      <p:pic>
        <p:nvPicPr>
          <p:cNvPr id="5" name="Picture 4">
            <a:extLst>
              <a:ext uri="{FF2B5EF4-FFF2-40B4-BE49-F238E27FC236}">
                <a16:creationId xmlns:a16="http://schemas.microsoft.com/office/drawing/2014/main" id="{F0614720-DFD3-48E1-885E-F6C56C9C4F1F}"/>
              </a:ext>
            </a:extLst>
          </p:cNvPr>
          <p:cNvPicPr>
            <a:picLocks noChangeAspect="1"/>
          </p:cNvPicPr>
          <p:nvPr/>
        </p:nvPicPr>
        <p:blipFill>
          <a:blip r:embed="rId2"/>
          <a:stretch>
            <a:fillRect/>
          </a:stretch>
        </p:blipFill>
        <p:spPr>
          <a:xfrm>
            <a:off x="0" y="839966"/>
            <a:ext cx="11928297" cy="5066072"/>
          </a:xfrm>
          <a:prstGeom prst="rect">
            <a:avLst/>
          </a:prstGeom>
        </p:spPr>
      </p:pic>
    </p:spTree>
    <p:extLst>
      <p:ext uri="{BB962C8B-B14F-4D97-AF65-F5344CB8AC3E}">
        <p14:creationId xmlns:p14="http://schemas.microsoft.com/office/powerpoint/2010/main" val="187929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9317B4-FC32-4B02-BFBA-880A6BD872CB}"/>
              </a:ext>
            </a:extLst>
          </p:cNvPr>
          <p:cNvSpPr>
            <a:spLocks noGrp="1"/>
          </p:cNvSpPr>
          <p:nvPr>
            <p:ph type="title"/>
          </p:nvPr>
        </p:nvSpPr>
        <p:spPr/>
        <p:txBody>
          <a:bodyPr/>
          <a:lstStyle/>
          <a:p>
            <a:r>
              <a:rPr lang="en-US" dirty="0"/>
              <a:t>Datetime and Other SQL Datatypes</a:t>
            </a:r>
          </a:p>
        </p:txBody>
      </p:sp>
      <p:sp>
        <p:nvSpPr>
          <p:cNvPr id="4" name="Slide Number Placeholder 3">
            <a:extLst>
              <a:ext uri="{FF2B5EF4-FFF2-40B4-BE49-F238E27FC236}">
                <a16:creationId xmlns:a16="http://schemas.microsoft.com/office/drawing/2014/main" id="{FE1472DE-EC39-44E2-A383-AF29C4943084}"/>
              </a:ext>
            </a:extLst>
          </p:cNvPr>
          <p:cNvSpPr>
            <a:spLocks noGrp="1"/>
          </p:cNvSpPr>
          <p:nvPr>
            <p:ph type="sldNum" sz="quarter" idx="12"/>
          </p:nvPr>
        </p:nvSpPr>
        <p:spPr/>
        <p:txBody>
          <a:bodyPr/>
          <a:lstStyle/>
          <a:p>
            <a:fld id="{C7F1B9D8-1D95-44B3-9E1C-E404196FC055}" type="slidenum">
              <a:rPr lang="hi-IN" smtClean="0"/>
              <a:pPr/>
              <a:t>7</a:t>
            </a:fld>
            <a:endParaRPr lang="hi-IN" dirty="0"/>
          </a:p>
        </p:txBody>
      </p:sp>
      <p:pic>
        <p:nvPicPr>
          <p:cNvPr id="5" name="Picture 4">
            <a:extLst>
              <a:ext uri="{FF2B5EF4-FFF2-40B4-BE49-F238E27FC236}">
                <a16:creationId xmlns:a16="http://schemas.microsoft.com/office/drawing/2014/main" id="{78BF841F-56F5-47EA-8123-FFE0C9ABD557}"/>
              </a:ext>
            </a:extLst>
          </p:cNvPr>
          <p:cNvPicPr>
            <a:picLocks noChangeAspect="1"/>
          </p:cNvPicPr>
          <p:nvPr/>
        </p:nvPicPr>
        <p:blipFill>
          <a:blip r:embed="rId2"/>
          <a:stretch>
            <a:fillRect/>
          </a:stretch>
        </p:blipFill>
        <p:spPr>
          <a:xfrm>
            <a:off x="114299" y="951796"/>
            <a:ext cx="11963402" cy="3007042"/>
          </a:xfrm>
          <a:prstGeom prst="rect">
            <a:avLst/>
          </a:prstGeom>
        </p:spPr>
      </p:pic>
      <p:pic>
        <p:nvPicPr>
          <p:cNvPr id="6" name="Picture 5">
            <a:extLst>
              <a:ext uri="{FF2B5EF4-FFF2-40B4-BE49-F238E27FC236}">
                <a16:creationId xmlns:a16="http://schemas.microsoft.com/office/drawing/2014/main" id="{92BA22C0-EBE6-4416-AF01-ED7C9D2AA1F0}"/>
              </a:ext>
            </a:extLst>
          </p:cNvPr>
          <p:cNvPicPr>
            <a:picLocks noChangeAspect="1"/>
          </p:cNvPicPr>
          <p:nvPr/>
        </p:nvPicPr>
        <p:blipFill>
          <a:blip r:embed="rId3"/>
          <a:stretch>
            <a:fillRect/>
          </a:stretch>
        </p:blipFill>
        <p:spPr>
          <a:xfrm>
            <a:off x="1369138" y="3958838"/>
            <a:ext cx="9453723" cy="2168428"/>
          </a:xfrm>
          <a:prstGeom prst="rect">
            <a:avLst/>
          </a:prstGeom>
        </p:spPr>
      </p:pic>
    </p:spTree>
    <p:extLst>
      <p:ext uri="{BB962C8B-B14F-4D97-AF65-F5344CB8AC3E}">
        <p14:creationId xmlns:p14="http://schemas.microsoft.com/office/powerpoint/2010/main" val="79101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AA00BC-87F7-4CDA-98E4-9BFF3E474EB2}"/>
              </a:ext>
            </a:extLst>
          </p:cNvPr>
          <p:cNvSpPr>
            <a:spLocks noGrp="1"/>
          </p:cNvSpPr>
          <p:nvPr>
            <p:ph type="title"/>
          </p:nvPr>
        </p:nvSpPr>
        <p:spPr/>
        <p:txBody>
          <a:bodyPr/>
          <a:lstStyle/>
          <a:p>
            <a:r>
              <a:rPr lang="en-US" dirty="0"/>
              <a:t>Data Quality Attributes</a:t>
            </a:r>
          </a:p>
        </p:txBody>
      </p:sp>
      <p:sp>
        <p:nvSpPr>
          <p:cNvPr id="4" name="Slide Number Placeholder 3">
            <a:extLst>
              <a:ext uri="{FF2B5EF4-FFF2-40B4-BE49-F238E27FC236}">
                <a16:creationId xmlns:a16="http://schemas.microsoft.com/office/drawing/2014/main" id="{21D54C89-2DE2-479F-A418-C012BA1E4C47}"/>
              </a:ext>
            </a:extLst>
          </p:cNvPr>
          <p:cNvSpPr>
            <a:spLocks noGrp="1"/>
          </p:cNvSpPr>
          <p:nvPr>
            <p:ph type="sldNum" sz="quarter" idx="12"/>
          </p:nvPr>
        </p:nvSpPr>
        <p:spPr/>
        <p:txBody>
          <a:bodyPr/>
          <a:lstStyle/>
          <a:p>
            <a:fld id="{C7F1B9D8-1D95-44B3-9E1C-E404196FC055}" type="slidenum">
              <a:rPr lang="hi-IN" smtClean="0"/>
              <a:pPr/>
              <a:t>8</a:t>
            </a:fld>
            <a:endParaRPr lang="hi-IN" dirty="0"/>
          </a:p>
        </p:txBody>
      </p:sp>
      <p:pic>
        <p:nvPicPr>
          <p:cNvPr id="9" name="Picture 8">
            <a:extLst>
              <a:ext uri="{FF2B5EF4-FFF2-40B4-BE49-F238E27FC236}">
                <a16:creationId xmlns:a16="http://schemas.microsoft.com/office/drawing/2014/main" id="{B5FDA0C4-DDC1-4437-A526-3254A02E4009}"/>
              </a:ext>
            </a:extLst>
          </p:cNvPr>
          <p:cNvPicPr>
            <a:picLocks noChangeAspect="1"/>
          </p:cNvPicPr>
          <p:nvPr/>
        </p:nvPicPr>
        <p:blipFill>
          <a:blip r:embed="rId2"/>
          <a:stretch>
            <a:fillRect/>
          </a:stretch>
        </p:blipFill>
        <p:spPr>
          <a:xfrm>
            <a:off x="2156877" y="1038225"/>
            <a:ext cx="6296025" cy="4781550"/>
          </a:xfrm>
          <a:prstGeom prst="rect">
            <a:avLst/>
          </a:prstGeom>
        </p:spPr>
      </p:pic>
    </p:spTree>
    <p:extLst>
      <p:ext uri="{BB962C8B-B14F-4D97-AF65-F5344CB8AC3E}">
        <p14:creationId xmlns:p14="http://schemas.microsoft.com/office/powerpoint/2010/main" val="705610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DF1837-D3D8-4563-A715-511AE3A987C4}"/>
              </a:ext>
            </a:extLst>
          </p:cNvPr>
          <p:cNvSpPr>
            <a:spLocks noGrp="1"/>
          </p:cNvSpPr>
          <p:nvPr>
            <p:ph type="title"/>
          </p:nvPr>
        </p:nvSpPr>
        <p:spPr/>
        <p:txBody>
          <a:bodyPr/>
          <a:lstStyle/>
          <a:p>
            <a:r>
              <a:rPr lang="en-US" dirty="0"/>
              <a:t>Data Quality Attributes</a:t>
            </a:r>
          </a:p>
        </p:txBody>
      </p:sp>
      <p:sp>
        <p:nvSpPr>
          <p:cNvPr id="4" name="Slide Number Placeholder 3">
            <a:extLst>
              <a:ext uri="{FF2B5EF4-FFF2-40B4-BE49-F238E27FC236}">
                <a16:creationId xmlns:a16="http://schemas.microsoft.com/office/drawing/2014/main" id="{93078FC6-435A-47F5-B47C-E2029DE5477B}"/>
              </a:ext>
            </a:extLst>
          </p:cNvPr>
          <p:cNvSpPr>
            <a:spLocks noGrp="1"/>
          </p:cNvSpPr>
          <p:nvPr>
            <p:ph type="sldNum" sz="quarter" idx="12"/>
          </p:nvPr>
        </p:nvSpPr>
        <p:spPr/>
        <p:txBody>
          <a:bodyPr/>
          <a:lstStyle/>
          <a:p>
            <a:fld id="{C7F1B9D8-1D95-44B3-9E1C-E404196FC055}" type="slidenum">
              <a:rPr lang="hi-IN" smtClean="0"/>
              <a:pPr/>
              <a:t>9</a:t>
            </a:fld>
            <a:endParaRPr lang="hi-IN" dirty="0"/>
          </a:p>
        </p:txBody>
      </p:sp>
      <p:pic>
        <p:nvPicPr>
          <p:cNvPr id="8" name="Picture 7">
            <a:extLst>
              <a:ext uri="{FF2B5EF4-FFF2-40B4-BE49-F238E27FC236}">
                <a16:creationId xmlns:a16="http://schemas.microsoft.com/office/drawing/2014/main" id="{77E43C93-D091-499F-A85D-8D2E72F95054}"/>
              </a:ext>
            </a:extLst>
          </p:cNvPr>
          <p:cNvPicPr>
            <a:picLocks noChangeAspect="1"/>
          </p:cNvPicPr>
          <p:nvPr/>
        </p:nvPicPr>
        <p:blipFill>
          <a:blip r:embed="rId2"/>
          <a:stretch>
            <a:fillRect/>
          </a:stretch>
        </p:blipFill>
        <p:spPr>
          <a:xfrm>
            <a:off x="1370101" y="1085850"/>
            <a:ext cx="7581900" cy="4686300"/>
          </a:xfrm>
          <a:prstGeom prst="rect">
            <a:avLst/>
          </a:prstGeom>
        </p:spPr>
      </p:pic>
    </p:spTree>
    <p:extLst>
      <p:ext uri="{BB962C8B-B14F-4D97-AF65-F5344CB8AC3E}">
        <p14:creationId xmlns:p14="http://schemas.microsoft.com/office/powerpoint/2010/main" val="3928658774"/>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49446E43-DDDF-4497-A06A-1FF1FE789A9E}" vid="{AB31313E-4115-476A-B4AC-65089C9C80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Maveric PPT Template Final</Template>
  <TotalTime>3789</TotalTime>
  <Words>2276</Words>
  <Application>Microsoft Office PowerPoint</Application>
  <PresentationFormat>Widescreen</PresentationFormat>
  <Paragraphs>224</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-apple-system</vt:lpstr>
      <vt:lpstr>Arial</vt:lpstr>
      <vt:lpstr>Calibri</vt:lpstr>
      <vt:lpstr>Calibri Light</vt:lpstr>
      <vt:lpstr>Nunito</vt:lpstr>
      <vt:lpstr>Open Sans</vt:lpstr>
      <vt:lpstr>Segoe UI</vt:lpstr>
      <vt:lpstr>Source Sans Pro</vt:lpstr>
      <vt:lpstr>Wingdings</vt:lpstr>
      <vt:lpstr>Office Theme</vt:lpstr>
      <vt:lpstr>Hire and Nurture Program</vt:lpstr>
      <vt:lpstr>Agenda</vt:lpstr>
      <vt:lpstr>Why we need a Database</vt:lpstr>
      <vt:lpstr>DBMS Features and Types </vt:lpstr>
      <vt:lpstr>Textual Datatypes</vt:lpstr>
      <vt:lpstr>Numerical Datatypes</vt:lpstr>
      <vt:lpstr>Datetime and Other SQL Datatypes</vt:lpstr>
      <vt:lpstr>Data Quality Attributes</vt:lpstr>
      <vt:lpstr>Data Quality Attributes</vt:lpstr>
      <vt:lpstr>Data Modelling</vt:lpstr>
      <vt:lpstr>Types of Data Models</vt:lpstr>
      <vt:lpstr>Conceptual Data Model</vt:lpstr>
      <vt:lpstr>Logical Data Model</vt:lpstr>
      <vt:lpstr>Physical Data Model</vt:lpstr>
      <vt:lpstr>Conclusion – Data Model</vt:lpstr>
      <vt:lpstr>Installation and Setup</vt:lpstr>
      <vt:lpstr>SQL Server Database</vt:lpstr>
      <vt:lpstr>What is SQL Server?</vt:lpstr>
      <vt:lpstr>SQL Server Database filetypes</vt:lpstr>
      <vt:lpstr>SQL Server Architecture Explained: Named Pipes, Optimizer, Buffer Manager</vt:lpstr>
      <vt:lpstr>Shared Memory</vt:lpstr>
      <vt:lpstr>TCP/IP</vt:lpstr>
      <vt:lpstr>Named Pipes</vt:lpstr>
      <vt:lpstr>Practice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EXPERIENCE ENGINEERING</dc:title>
  <dc:creator>Cipiga Karunakaran</dc:creator>
  <cp:lastModifiedBy>Ram Babu Doddy</cp:lastModifiedBy>
  <cp:revision>297</cp:revision>
  <dcterms:created xsi:type="dcterms:W3CDTF">2020-07-06T12:16:05Z</dcterms:created>
  <dcterms:modified xsi:type="dcterms:W3CDTF">2022-01-13T04:36:36Z</dcterms:modified>
</cp:coreProperties>
</file>